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1" r:id="rId3"/>
    <p:sldId id="262" r:id="rId4"/>
    <p:sldId id="263" r:id="rId5"/>
    <p:sldId id="258" r:id="rId6"/>
    <p:sldId id="259" r:id="rId7"/>
    <p:sldId id="264" r:id="rId8"/>
    <p:sldId id="260"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6"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76059589773501"/>
          <c:y val="3.3335675181988662E-2"/>
          <c:w val="0.69029175172547874"/>
          <c:h val="0.83383870427315321"/>
        </c:manualLayout>
      </c:layout>
      <c:lineChart>
        <c:grouping val="standard"/>
        <c:varyColors val="0"/>
        <c:ser>
          <c:idx val="0"/>
          <c:order val="0"/>
          <c:tx>
            <c:strRef>
              <c:f>Sheet1!$B$1</c:f>
              <c:strCache>
                <c:ptCount val="1"/>
                <c:pt idx="0">
                  <c:v>Complaints</c:v>
                </c:pt>
              </c:strCache>
            </c:strRef>
          </c:tx>
          <c:marker>
            <c:symbol val="none"/>
          </c:marker>
          <c:cat>
            <c:numRef>
              <c:f>Sheet1!$A$2:$A$15</c:f>
              <c:numCache>
                <c:formatCode>General</c:formatCode>
                <c:ptCount val="14"/>
                <c:pt idx="0">
                  <c:v>99</c:v>
                </c:pt>
                <c:pt idx="1">
                  <c:v>0</c:v>
                </c:pt>
                <c:pt idx="2">
                  <c:v>1</c:v>
                </c:pt>
                <c:pt idx="3">
                  <c:v>2</c:v>
                </c:pt>
                <c:pt idx="4">
                  <c:v>3</c:v>
                </c:pt>
                <c:pt idx="5">
                  <c:v>4</c:v>
                </c:pt>
                <c:pt idx="6">
                  <c:v>5</c:v>
                </c:pt>
                <c:pt idx="7">
                  <c:v>6</c:v>
                </c:pt>
                <c:pt idx="8">
                  <c:v>7</c:v>
                </c:pt>
                <c:pt idx="9">
                  <c:v>8</c:v>
                </c:pt>
                <c:pt idx="10">
                  <c:v>9</c:v>
                </c:pt>
                <c:pt idx="11">
                  <c:v>10</c:v>
                </c:pt>
                <c:pt idx="12">
                  <c:v>11</c:v>
                </c:pt>
                <c:pt idx="13">
                  <c:v>12</c:v>
                </c:pt>
              </c:numCache>
            </c:numRef>
          </c:cat>
          <c:val>
            <c:numRef>
              <c:f>Sheet1!$B$2:$B$15</c:f>
              <c:numCache>
                <c:formatCode>General</c:formatCode>
                <c:ptCount val="14"/>
                <c:pt idx="0">
                  <c:v>3661</c:v>
                </c:pt>
                <c:pt idx="1">
                  <c:v>3840</c:v>
                </c:pt>
                <c:pt idx="2">
                  <c:v>4323</c:v>
                </c:pt>
                <c:pt idx="3">
                  <c:v>4646</c:v>
                </c:pt>
                <c:pt idx="4">
                  <c:v>4774</c:v>
                </c:pt>
                <c:pt idx="5">
                  <c:v>4676</c:v>
                </c:pt>
                <c:pt idx="6">
                  <c:v>3952</c:v>
                </c:pt>
                <c:pt idx="7">
                  <c:v>3932</c:v>
                </c:pt>
                <c:pt idx="8">
                  <c:v>3539</c:v>
                </c:pt>
                <c:pt idx="9">
                  <c:v>3850</c:v>
                </c:pt>
                <c:pt idx="10">
                  <c:v>2988</c:v>
                </c:pt>
                <c:pt idx="11">
                  <c:v>2741</c:v>
                </c:pt>
                <c:pt idx="12">
                  <c:v>2195</c:v>
                </c:pt>
                <c:pt idx="13">
                  <c:v>1936</c:v>
                </c:pt>
              </c:numCache>
            </c:numRef>
          </c:val>
          <c:smooth val="0"/>
        </c:ser>
        <c:ser>
          <c:idx val="1"/>
          <c:order val="1"/>
          <c:tx>
            <c:strRef>
              <c:f>Sheet1!$C$1</c:f>
              <c:strCache>
                <c:ptCount val="1"/>
                <c:pt idx="0">
                  <c:v>Petitions</c:v>
                </c:pt>
              </c:strCache>
            </c:strRef>
          </c:tx>
          <c:marker>
            <c:symbol val="none"/>
          </c:marker>
          <c:cat>
            <c:numRef>
              <c:f>Sheet1!$A$2:$A$15</c:f>
              <c:numCache>
                <c:formatCode>General</c:formatCode>
                <c:ptCount val="14"/>
                <c:pt idx="0">
                  <c:v>99</c:v>
                </c:pt>
                <c:pt idx="1">
                  <c:v>0</c:v>
                </c:pt>
                <c:pt idx="2">
                  <c:v>1</c:v>
                </c:pt>
                <c:pt idx="3">
                  <c:v>2</c:v>
                </c:pt>
                <c:pt idx="4">
                  <c:v>3</c:v>
                </c:pt>
                <c:pt idx="5">
                  <c:v>4</c:v>
                </c:pt>
                <c:pt idx="6">
                  <c:v>5</c:v>
                </c:pt>
                <c:pt idx="7">
                  <c:v>6</c:v>
                </c:pt>
                <c:pt idx="8">
                  <c:v>7</c:v>
                </c:pt>
                <c:pt idx="9">
                  <c:v>8</c:v>
                </c:pt>
                <c:pt idx="10">
                  <c:v>9</c:v>
                </c:pt>
                <c:pt idx="11">
                  <c:v>10</c:v>
                </c:pt>
                <c:pt idx="12">
                  <c:v>11</c:v>
                </c:pt>
                <c:pt idx="13">
                  <c:v>12</c:v>
                </c:pt>
              </c:numCache>
            </c:numRef>
          </c:cat>
          <c:val>
            <c:numRef>
              <c:f>Sheet1!$C$2:$C$15</c:f>
              <c:numCache>
                <c:formatCode>General</c:formatCode>
                <c:ptCount val="14"/>
                <c:pt idx="0">
                  <c:v>2471</c:v>
                </c:pt>
                <c:pt idx="1">
                  <c:v>2761</c:v>
                </c:pt>
                <c:pt idx="2">
                  <c:v>3063</c:v>
                </c:pt>
                <c:pt idx="3">
                  <c:v>3005</c:v>
                </c:pt>
                <c:pt idx="4">
                  <c:v>2416</c:v>
                </c:pt>
                <c:pt idx="5">
                  <c:v>2628</c:v>
                </c:pt>
                <c:pt idx="6">
                  <c:v>1769</c:v>
                </c:pt>
                <c:pt idx="7">
                  <c:v>1641</c:v>
                </c:pt>
                <c:pt idx="8">
                  <c:v>1502</c:v>
                </c:pt>
                <c:pt idx="9">
                  <c:v>1567</c:v>
                </c:pt>
                <c:pt idx="10">
                  <c:v>1232</c:v>
                </c:pt>
                <c:pt idx="11">
                  <c:v>1221</c:v>
                </c:pt>
                <c:pt idx="12">
                  <c:v>1020</c:v>
                </c:pt>
                <c:pt idx="13">
                  <c:v>847</c:v>
                </c:pt>
              </c:numCache>
            </c:numRef>
          </c:val>
          <c:smooth val="0"/>
        </c:ser>
        <c:dLbls>
          <c:showLegendKey val="0"/>
          <c:showVal val="0"/>
          <c:showCatName val="0"/>
          <c:showSerName val="0"/>
          <c:showPercent val="0"/>
          <c:showBubbleSize val="0"/>
        </c:dLbls>
        <c:marker val="1"/>
        <c:smooth val="0"/>
        <c:axId val="84331520"/>
        <c:axId val="84345600"/>
      </c:lineChart>
      <c:catAx>
        <c:axId val="84331520"/>
        <c:scaling>
          <c:orientation val="minMax"/>
        </c:scaling>
        <c:delete val="0"/>
        <c:axPos val="b"/>
        <c:numFmt formatCode="General" sourceLinked="1"/>
        <c:majorTickMark val="out"/>
        <c:minorTickMark val="none"/>
        <c:tickLblPos val="nextTo"/>
        <c:crossAx val="84345600"/>
        <c:crosses val="autoZero"/>
        <c:auto val="1"/>
        <c:lblAlgn val="ctr"/>
        <c:lblOffset val="100"/>
        <c:noMultiLvlLbl val="0"/>
      </c:catAx>
      <c:valAx>
        <c:axId val="84345600"/>
        <c:scaling>
          <c:orientation val="minMax"/>
        </c:scaling>
        <c:delete val="0"/>
        <c:axPos val="l"/>
        <c:majorGridlines/>
        <c:numFmt formatCode="General" sourceLinked="1"/>
        <c:majorTickMark val="out"/>
        <c:minorTickMark val="none"/>
        <c:tickLblPos val="nextTo"/>
        <c:crossAx val="843315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Drugs</c:v>
                </c:pt>
              </c:strCache>
            </c:strRef>
          </c:tx>
          <c:marker>
            <c:symbol val="none"/>
          </c:marker>
          <c:cat>
            <c:numRef>
              <c:f>Sheet1!$A$2:$A$15</c:f>
              <c:numCache>
                <c:formatCode>General</c:formatCode>
                <c:ptCount val="14"/>
                <c:pt idx="0">
                  <c:v>99</c:v>
                </c:pt>
                <c:pt idx="1">
                  <c:v>0</c:v>
                </c:pt>
                <c:pt idx="2">
                  <c:v>1</c:v>
                </c:pt>
                <c:pt idx="3">
                  <c:v>2</c:v>
                </c:pt>
                <c:pt idx="4">
                  <c:v>3</c:v>
                </c:pt>
                <c:pt idx="5">
                  <c:v>4</c:v>
                </c:pt>
                <c:pt idx="6">
                  <c:v>5</c:v>
                </c:pt>
                <c:pt idx="7">
                  <c:v>6</c:v>
                </c:pt>
                <c:pt idx="8">
                  <c:v>7</c:v>
                </c:pt>
                <c:pt idx="9">
                  <c:v>8</c:v>
                </c:pt>
                <c:pt idx="10">
                  <c:v>9</c:v>
                </c:pt>
                <c:pt idx="11">
                  <c:v>10</c:v>
                </c:pt>
                <c:pt idx="12">
                  <c:v>11</c:v>
                </c:pt>
                <c:pt idx="13">
                  <c:v>12</c:v>
                </c:pt>
              </c:numCache>
            </c:numRef>
          </c:cat>
          <c:val>
            <c:numRef>
              <c:f>Sheet1!$B$2:$B$15</c:f>
              <c:numCache>
                <c:formatCode>General</c:formatCode>
                <c:ptCount val="14"/>
                <c:pt idx="0">
                  <c:v>223</c:v>
                </c:pt>
                <c:pt idx="1">
                  <c:v>174</c:v>
                </c:pt>
                <c:pt idx="2">
                  <c:v>226</c:v>
                </c:pt>
                <c:pt idx="3">
                  <c:v>178</c:v>
                </c:pt>
                <c:pt idx="4">
                  <c:v>213</c:v>
                </c:pt>
                <c:pt idx="5">
                  <c:v>251</c:v>
                </c:pt>
                <c:pt idx="6">
                  <c:v>287</c:v>
                </c:pt>
                <c:pt idx="7">
                  <c:v>307</c:v>
                </c:pt>
                <c:pt idx="8">
                  <c:v>258</c:v>
                </c:pt>
                <c:pt idx="9">
                  <c:v>290</c:v>
                </c:pt>
                <c:pt idx="10">
                  <c:v>250</c:v>
                </c:pt>
                <c:pt idx="11">
                  <c:v>235</c:v>
                </c:pt>
                <c:pt idx="12">
                  <c:v>172</c:v>
                </c:pt>
                <c:pt idx="13">
                  <c:v>161</c:v>
                </c:pt>
              </c:numCache>
            </c:numRef>
          </c:val>
          <c:smooth val="0"/>
        </c:ser>
        <c:ser>
          <c:idx val="1"/>
          <c:order val="1"/>
          <c:tx>
            <c:strRef>
              <c:f>Sheet1!$C$1</c:f>
              <c:strCache>
                <c:ptCount val="1"/>
                <c:pt idx="0">
                  <c:v>Person</c:v>
                </c:pt>
              </c:strCache>
            </c:strRef>
          </c:tx>
          <c:marker>
            <c:symbol val="none"/>
          </c:marker>
          <c:cat>
            <c:numRef>
              <c:f>Sheet1!$A$2:$A$15</c:f>
              <c:numCache>
                <c:formatCode>General</c:formatCode>
                <c:ptCount val="14"/>
                <c:pt idx="0">
                  <c:v>99</c:v>
                </c:pt>
                <c:pt idx="1">
                  <c:v>0</c:v>
                </c:pt>
                <c:pt idx="2">
                  <c:v>1</c:v>
                </c:pt>
                <c:pt idx="3">
                  <c:v>2</c:v>
                </c:pt>
                <c:pt idx="4">
                  <c:v>3</c:v>
                </c:pt>
                <c:pt idx="5">
                  <c:v>4</c:v>
                </c:pt>
                <c:pt idx="6">
                  <c:v>5</c:v>
                </c:pt>
                <c:pt idx="7">
                  <c:v>6</c:v>
                </c:pt>
                <c:pt idx="8">
                  <c:v>7</c:v>
                </c:pt>
                <c:pt idx="9">
                  <c:v>8</c:v>
                </c:pt>
                <c:pt idx="10">
                  <c:v>9</c:v>
                </c:pt>
                <c:pt idx="11">
                  <c:v>10</c:v>
                </c:pt>
                <c:pt idx="12">
                  <c:v>11</c:v>
                </c:pt>
                <c:pt idx="13">
                  <c:v>12</c:v>
                </c:pt>
              </c:numCache>
            </c:numRef>
          </c:cat>
          <c:val>
            <c:numRef>
              <c:f>Sheet1!$C$2:$C$15</c:f>
              <c:numCache>
                <c:formatCode>General</c:formatCode>
                <c:ptCount val="14"/>
                <c:pt idx="0">
                  <c:v>855</c:v>
                </c:pt>
                <c:pt idx="1">
                  <c:v>1010</c:v>
                </c:pt>
                <c:pt idx="2">
                  <c:v>1053</c:v>
                </c:pt>
                <c:pt idx="3">
                  <c:v>1121</c:v>
                </c:pt>
                <c:pt idx="4">
                  <c:v>1252</c:v>
                </c:pt>
                <c:pt idx="5">
                  <c:v>1482</c:v>
                </c:pt>
                <c:pt idx="6">
                  <c:v>1308</c:v>
                </c:pt>
                <c:pt idx="7">
                  <c:v>1342</c:v>
                </c:pt>
                <c:pt idx="8">
                  <c:v>1026</c:v>
                </c:pt>
                <c:pt idx="9">
                  <c:v>1116</c:v>
                </c:pt>
                <c:pt idx="10">
                  <c:v>933</c:v>
                </c:pt>
                <c:pt idx="11">
                  <c:v>843</c:v>
                </c:pt>
                <c:pt idx="12">
                  <c:v>734</c:v>
                </c:pt>
                <c:pt idx="13">
                  <c:v>698</c:v>
                </c:pt>
              </c:numCache>
            </c:numRef>
          </c:val>
          <c:smooth val="0"/>
        </c:ser>
        <c:ser>
          <c:idx val="2"/>
          <c:order val="2"/>
          <c:tx>
            <c:strRef>
              <c:f>Sheet1!$D$1</c:f>
              <c:strCache>
                <c:ptCount val="1"/>
                <c:pt idx="0">
                  <c:v>Property</c:v>
                </c:pt>
              </c:strCache>
            </c:strRef>
          </c:tx>
          <c:marker>
            <c:symbol val="none"/>
          </c:marker>
          <c:cat>
            <c:numRef>
              <c:f>Sheet1!$A$2:$A$15</c:f>
              <c:numCache>
                <c:formatCode>General</c:formatCode>
                <c:ptCount val="14"/>
                <c:pt idx="0">
                  <c:v>99</c:v>
                </c:pt>
                <c:pt idx="1">
                  <c:v>0</c:v>
                </c:pt>
                <c:pt idx="2">
                  <c:v>1</c:v>
                </c:pt>
                <c:pt idx="3">
                  <c:v>2</c:v>
                </c:pt>
                <c:pt idx="4">
                  <c:v>3</c:v>
                </c:pt>
                <c:pt idx="5">
                  <c:v>4</c:v>
                </c:pt>
                <c:pt idx="6">
                  <c:v>5</c:v>
                </c:pt>
                <c:pt idx="7">
                  <c:v>6</c:v>
                </c:pt>
                <c:pt idx="8">
                  <c:v>7</c:v>
                </c:pt>
                <c:pt idx="9">
                  <c:v>8</c:v>
                </c:pt>
                <c:pt idx="10">
                  <c:v>9</c:v>
                </c:pt>
                <c:pt idx="11">
                  <c:v>10</c:v>
                </c:pt>
                <c:pt idx="12">
                  <c:v>11</c:v>
                </c:pt>
                <c:pt idx="13">
                  <c:v>12</c:v>
                </c:pt>
              </c:numCache>
            </c:numRef>
          </c:cat>
          <c:val>
            <c:numRef>
              <c:f>Sheet1!$D$2:$D$15</c:f>
              <c:numCache>
                <c:formatCode>General</c:formatCode>
                <c:ptCount val="14"/>
                <c:pt idx="0">
                  <c:v>1354</c:v>
                </c:pt>
                <c:pt idx="1">
                  <c:v>1256</c:v>
                </c:pt>
                <c:pt idx="2">
                  <c:v>1474</c:v>
                </c:pt>
                <c:pt idx="3">
                  <c:v>1478</c:v>
                </c:pt>
                <c:pt idx="4">
                  <c:v>1500</c:v>
                </c:pt>
                <c:pt idx="5">
                  <c:v>1571</c:v>
                </c:pt>
                <c:pt idx="6">
                  <c:v>1415</c:v>
                </c:pt>
                <c:pt idx="7">
                  <c:v>1303</c:v>
                </c:pt>
                <c:pt idx="8">
                  <c:v>1323</c:v>
                </c:pt>
                <c:pt idx="9">
                  <c:v>1475</c:v>
                </c:pt>
                <c:pt idx="10">
                  <c:v>1226</c:v>
                </c:pt>
                <c:pt idx="11">
                  <c:v>1226</c:v>
                </c:pt>
                <c:pt idx="12">
                  <c:v>949</c:v>
                </c:pt>
                <c:pt idx="13">
                  <c:v>831</c:v>
                </c:pt>
              </c:numCache>
            </c:numRef>
          </c:val>
          <c:smooth val="0"/>
        </c:ser>
        <c:ser>
          <c:idx val="3"/>
          <c:order val="3"/>
          <c:tx>
            <c:strRef>
              <c:f>Sheet1!$E$1</c:f>
              <c:strCache>
                <c:ptCount val="1"/>
                <c:pt idx="0">
                  <c:v>Weapons</c:v>
                </c:pt>
              </c:strCache>
            </c:strRef>
          </c:tx>
          <c:marker>
            <c:symbol val="none"/>
          </c:marker>
          <c:cat>
            <c:numRef>
              <c:f>Sheet1!$A$2:$A$15</c:f>
              <c:numCache>
                <c:formatCode>General</c:formatCode>
                <c:ptCount val="14"/>
                <c:pt idx="0">
                  <c:v>99</c:v>
                </c:pt>
                <c:pt idx="1">
                  <c:v>0</c:v>
                </c:pt>
                <c:pt idx="2">
                  <c:v>1</c:v>
                </c:pt>
                <c:pt idx="3">
                  <c:v>2</c:v>
                </c:pt>
                <c:pt idx="4">
                  <c:v>3</c:v>
                </c:pt>
                <c:pt idx="5">
                  <c:v>4</c:v>
                </c:pt>
                <c:pt idx="6">
                  <c:v>5</c:v>
                </c:pt>
                <c:pt idx="7">
                  <c:v>6</c:v>
                </c:pt>
                <c:pt idx="8">
                  <c:v>7</c:v>
                </c:pt>
                <c:pt idx="9">
                  <c:v>8</c:v>
                </c:pt>
                <c:pt idx="10">
                  <c:v>9</c:v>
                </c:pt>
                <c:pt idx="11">
                  <c:v>10</c:v>
                </c:pt>
                <c:pt idx="12">
                  <c:v>11</c:v>
                </c:pt>
                <c:pt idx="13">
                  <c:v>12</c:v>
                </c:pt>
              </c:numCache>
            </c:numRef>
          </c:cat>
          <c:val>
            <c:numRef>
              <c:f>Sheet1!$E$2:$E$15</c:f>
              <c:numCache>
                <c:formatCode>General</c:formatCode>
                <c:ptCount val="14"/>
                <c:pt idx="0">
                  <c:v>125</c:v>
                </c:pt>
                <c:pt idx="1">
                  <c:v>119</c:v>
                </c:pt>
                <c:pt idx="2">
                  <c:v>129</c:v>
                </c:pt>
                <c:pt idx="3">
                  <c:v>174</c:v>
                </c:pt>
                <c:pt idx="4">
                  <c:v>199</c:v>
                </c:pt>
                <c:pt idx="5">
                  <c:v>260</c:v>
                </c:pt>
                <c:pt idx="6">
                  <c:v>219</c:v>
                </c:pt>
                <c:pt idx="7">
                  <c:v>231</c:v>
                </c:pt>
                <c:pt idx="8">
                  <c:v>231</c:v>
                </c:pt>
                <c:pt idx="9">
                  <c:v>170</c:v>
                </c:pt>
                <c:pt idx="10">
                  <c:v>120</c:v>
                </c:pt>
                <c:pt idx="11">
                  <c:v>139</c:v>
                </c:pt>
                <c:pt idx="12">
                  <c:v>110</c:v>
                </c:pt>
                <c:pt idx="13">
                  <c:v>67</c:v>
                </c:pt>
              </c:numCache>
            </c:numRef>
          </c:val>
          <c:smooth val="0"/>
        </c:ser>
        <c:dLbls>
          <c:showLegendKey val="0"/>
          <c:showVal val="0"/>
          <c:showCatName val="0"/>
          <c:showSerName val="0"/>
          <c:showPercent val="0"/>
          <c:showBubbleSize val="0"/>
        </c:dLbls>
        <c:marker val="1"/>
        <c:smooth val="0"/>
        <c:axId val="84382080"/>
        <c:axId val="84383616"/>
      </c:lineChart>
      <c:catAx>
        <c:axId val="84382080"/>
        <c:scaling>
          <c:orientation val="minMax"/>
        </c:scaling>
        <c:delete val="0"/>
        <c:axPos val="b"/>
        <c:numFmt formatCode="General" sourceLinked="1"/>
        <c:majorTickMark val="out"/>
        <c:minorTickMark val="none"/>
        <c:tickLblPos val="nextTo"/>
        <c:crossAx val="84383616"/>
        <c:crosses val="autoZero"/>
        <c:auto val="1"/>
        <c:lblAlgn val="ctr"/>
        <c:lblOffset val="100"/>
        <c:noMultiLvlLbl val="0"/>
      </c:catAx>
      <c:valAx>
        <c:axId val="84383616"/>
        <c:scaling>
          <c:orientation val="minMax"/>
        </c:scaling>
        <c:delete val="0"/>
        <c:axPos val="l"/>
        <c:majorGridlines/>
        <c:numFmt formatCode="General" sourceLinked="1"/>
        <c:majorTickMark val="out"/>
        <c:minorTickMark val="none"/>
        <c:tickLblPos val="nextTo"/>
        <c:crossAx val="843820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Column1</c:v>
                </c:pt>
              </c:strCache>
            </c:strRef>
          </c:tx>
          <c:invertIfNegative val="0"/>
          <c:cat>
            <c:numRef>
              <c:f>Sheet1!$A$2:$A$9</c:f>
              <c:numCache>
                <c:formatCode>General</c:formatCode>
                <c:ptCount val="8"/>
                <c:pt idx="0">
                  <c:v>2004</c:v>
                </c:pt>
                <c:pt idx="1">
                  <c:v>2005</c:v>
                </c:pt>
                <c:pt idx="2">
                  <c:v>2006</c:v>
                </c:pt>
                <c:pt idx="3">
                  <c:v>2007</c:v>
                </c:pt>
                <c:pt idx="4">
                  <c:v>2008</c:v>
                </c:pt>
                <c:pt idx="5">
                  <c:v>2009</c:v>
                </c:pt>
                <c:pt idx="6">
                  <c:v>2010</c:v>
                </c:pt>
              </c:numCache>
            </c:numRef>
          </c:cat>
          <c:val>
            <c:numRef>
              <c:f>Sheet1!$B$2:$B$9</c:f>
              <c:numCache>
                <c:formatCode>General</c:formatCode>
                <c:ptCount val="8"/>
                <c:pt idx="0">
                  <c:v>1378</c:v>
                </c:pt>
                <c:pt idx="1">
                  <c:v>756</c:v>
                </c:pt>
                <c:pt idx="2">
                  <c:v>611</c:v>
                </c:pt>
                <c:pt idx="3">
                  <c:v>520</c:v>
                </c:pt>
                <c:pt idx="4">
                  <c:v>447</c:v>
                </c:pt>
                <c:pt idx="5">
                  <c:v>536</c:v>
                </c:pt>
                <c:pt idx="6">
                  <c:v>343</c:v>
                </c:pt>
              </c:numCache>
            </c:numRef>
          </c:val>
        </c:ser>
        <c:ser>
          <c:idx val="1"/>
          <c:order val="1"/>
          <c:tx>
            <c:strRef>
              <c:f>Sheet1!$C$1</c:f>
              <c:strCache>
                <c:ptCount val="1"/>
                <c:pt idx="0">
                  <c:v>Series 2</c:v>
                </c:pt>
              </c:strCache>
            </c:strRef>
          </c:tx>
          <c:invertIfNegative val="0"/>
          <c:cat>
            <c:numRef>
              <c:f>Sheet1!$A$2:$A$9</c:f>
              <c:numCache>
                <c:formatCode>General</c:formatCode>
                <c:ptCount val="8"/>
                <c:pt idx="0">
                  <c:v>2004</c:v>
                </c:pt>
                <c:pt idx="1">
                  <c:v>2005</c:v>
                </c:pt>
                <c:pt idx="2">
                  <c:v>2006</c:v>
                </c:pt>
                <c:pt idx="3">
                  <c:v>2007</c:v>
                </c:pt>
                <c:pt idx="4">
                  <c:v>2008</c:v>
                </c:pt>
                <c:pt idx="5">
                  <c:v>2009</c:v>
                </c:pt>
                <c:pt idx="6">
                  <c:v>2010</c:v>
                </c:pt>
              </c:numCache>
            </c:numRef>
          </c:cat>
          <c:val>
            <c:numRef>
              <c:f>Sheet1!$C$2:$C$9</c:f>
              <c:numCache>
                <c:formatCode>General</c:formatCode>
                <c:ptCount val="8"/>
              </c:numCache>
            </c:numRef>
          </c:val>
        </c:ser>
        <c:ser>
          <c:idx val="2"/>
          <c:order val="2"/>
          <c:tx>
            <c:strRef>
              <c:f>Sheet1!$D$1</c:f>
              <c:strCache>
                <c:ptCount val="1"/>
                <c:pt idx="0">
                  <c:v>Column2</c:v>
                </c:pt>
              </c:strCache>
            </c:strRef>
          </c:tx>
          <c:invertIfNegative val="0"/>
          <c:cat>
            <c:numRef>
              <c:f>Sheet1!$A$2:$A$9</c:f>
              <c:numCache>
                <c:formatCode>General</c:formatCode>
                <c:ptCount val="8"/>
                <c:pt idx="0">
                  <c:v>2004</c:v>
                </c:pt>
                <c:pt idx="1">
                  <c:v>2005</c:v>
                </c:pt>
                <c:pt idx="2">
                  <c:v>2006</c:v>
                </c:pt>
                <c:pt idx="3">
                  <c:v>2007</c:v>
                </c:pt>
                <c:pt idx="4">
                  <c:v>2008</c:v>
                </c:pt>
                <c:pt idx="5">
                  <c:v>2009</c:v>
                </c:pt>
                <c:pt idx="6">
                  <c:v>2010</c:v>
                </c:pt>
              </c:numCache>
            </c:numRef>
          </c:cat>
          <c:val>
            <c:numRef>
              <c:f>Sheet1!$D$2:$D$9</c:f>
              <c:numCache>
                <c:formatCode>General</c:formatCode>
                <c:ptCount val="8"/>
              </c:numCache>
            </c:numRef>
          </c:val>
        </c:ser>
        <c:dLbls>
          <c:showLegendKey val="0"/>
          <c:showVal val="0"/>
          <c:showCatName val="0"/>
          <c:showSerName val="0"/>
          <c:showPercent val="0"/>
          <c:showBubbleSize val="0"/>
        </c:dLbls>
        <c:gapWidth val="150"/>
        <c:axId val="120384896"/>
        <c:axId val="120386688"/>
      </c:barChart>
      <c:catAx>
        <c:axId val="120384896"/>
        <c:scaling>
          <c:orientation val="minMax"/>
        </c:scaling>
        <c:delete val="0"/>
        <c:axPos val="b"/>
        <c:numFmt formatCode="General" sourceLinked="1"/>
        <c:majorTickMark val="out"/>
        <c:minorTickMark val="none"/>
        <c:tickLblPos val="nextTo"/>
        <c:txPr>
          <a:bodyPr/>
          <a:lstStyle/>
          <a:p>
            <a:pPr>
              <a:defRPr baseline="0">
                <a:solidFill>
                  <a:schemeClr val="tx1"/>
                </a:solidFill>
              </a:defRPr>
            </a:pPr>
            <a:endParaRPr lang="en-US"/>
          </a:p>
        </c:txPr>
        <c:crossAx val="120386688"/>
        <c:crosses val="autoZero"/>
        <c:auto val="1"/>
        <c:lblAlgn val="ctr"/>
        <c:lblOffset val="100"/>
        <c:noMultiLvlLbl val="0"/>
      </c:catAx>
      <c:valAx>
        <c:axId val="120386688"/>
        <c:scaling>
          <c:orientation val="minMax"/>
        </c:scaling>
        <c:delete val="0"/>
        <c:axPos val="l"/>
        <c:majorGridlines/>
        <c:numFmt formatCode="General" sourceLinked="1"/>
        <c:majorTickMark val="out"/>
        <c:minorTickMark val="none"/>
        <c:tickLblPos val="nextTo"/>
        <c:crossAx val="120384896"/>
        <c:crosses val="autoZero"/>
        <c:crossBetween val="between"/>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3FAB2-030A-4B41-8D57-886E51C271F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CFFCF286-2988-4AF9-B6E3-0DA71032A0FC}">
      <dgm:prSet phldrT="[Text]" custT="1"/>
      <dgm:spPr/>
      <dgm:t>
        <a:bodyPr/>
        <a:lstStyle/>
        <a:p>
          <a:pPr>
            <a:lnSpc>
              <a:spcPct val="90000"/>
            </a:lnSpc>
            <a:spcAft>
              <a:spcPct val="35000"/>
            </a:spcAft>
          </a:pPr>
          <a:r>
            <a:rPr lang="en-US" sz="4800" dirty="0" smtClean="0"/>
            <a:t>ALLEGORY OF THE SCHOOL</a:t>
          </a:r>
        </a:p>
        <a:p>
          <a:pPr>
            <a:lnSpc>
              <a:spcPct val="100000"/>
            </a:lnSpc>
            <a:spcAft>
              <a:spcPts val="0"/>
            </a:spcAft>
          </a:pPr>
          <a:r>
            <a:rPr lang="en-US" sz="3200" dirty="0" smtClean="0"/>
            <a:t>BY OFFICER ROBERT GARDNER</a:t>
          </a:r>
        </a:p>
        <a:p>
          <a:pPr>
            <a:lnSpc>
              <a:spcPct val="100000"/>
            </a:lnSpc>
            <a:spcAft>
              <a:spcPts val="0"/>
            </a:spcAft>
          </a:pPr>
          <a:r>
            <a:rPr lang="en-US" sz="3200" dirty="0" smtClean="0"/>
            <a:t>Clayton County Police</a:t>
          </a:r>
        </a:p>
      </dgm:t>
    </dgm:pt>
    <dgm:pt modelId="{FFF31505-8FFC-4315-BDF5-C3E81A73E500}" type="parTrans" cxnId="{49F38AAA-4F55-4D2F-8EE8-A5F005B202EE}">
      <dgm:prSet/>
      <dgm:spPr/>
      <dgm:t>
        <a:bodyPr/>
        <a:lstStyle/>
        <a:p>
          <a:endParaRPr lang="en-US"/>
        </a:p>
      </dgm:t>
    </dgm:pt>
    <dgm:pt modelId="{B576EF78-9D19-4F2B-A5F0-B7A223E806B9}" type="sibTrans" cxnId="{49F38AAA-4F55-4D2F-8EE8-A5F005B202EE}">
      <dgm:prSet/>
      <dgm:spPr/>
      <dgm:t>
        <a:bodyPr/>
        <a:lstStyle/>
        <a:p>
          <a:endParaRPr lang="en-US"/>
        </a:p>
      </dgm:t>
    </dgm:pt>
    <dgm:pt modelId="{9E89D4FC-54BF-48AA-BF25-3423E2C67CE9}">
      <dgm:prSet phldrT="[Text]"/>
      <dgm:spPr/>
      <dgm:t>
        <a:bodyPr vert="vert"/>
        <a:lstStyle/>
        <a:p>
          <a:r>
            <a:rPr lang="en-US" dirty="0" smtClean="0"/>
            <a:t>LAMBS</a:t>
          </a:r>
          <a:endParaRPr lang="en-US" dirty="0"/>
        </a:p>
      </dgm:t>
    </dgm:pt>
    <dgm:pt modelId="{0788E854-E747-4E5E-8B3A-7F5E83EBBE69}" type="parTrans" cxnId="{CBDC3D12-D318-4AAE-817C-B78B2ECB5CE6}">
      <dgm:prSet/>
      <dgm:spPr/>
      <dgm:t>
        <a:bodyPr/>
        <a:lstStyle/>
        <a:p>
          <a:endParaRPr lang="en-US"/>
        </a:p>
      </dgm:t>
    </dgm:pt>
    <dgm:pt modelId="{7866D559-8921-47D1-8522-62890E30E1FB}" type="sibTrans" cxnId="{CBDC3D12-D318-4AAE-817C-B78B2ECB5CE6}">
      <dgm:prSet/>
      <dgm:spPr/>
      <dgm:t>
        <a:bodyPr/>
        <a:lstStyle/>
        <a:p>
          <a:endParaRPr lang="en-US"/>
        </a:p>
      </dgm:t>
    </dgm:pt>
    <dgm:pt modelId="{3D223B3E-51F6-445C-A088-FF52164DDA1A}">
      <dgm:prSet phldrT="[Text]"/>
      <dgm:spPr/>
      <dgm:t>
        <a:bodyPr vert="horz"/>
        <a:lstStyle/>
        <a:p>
          <a:r>
            <a:rPr lang="en-US" dirty="0" smtClean="0"/>
            <a:t>SHEEP</a:t>
          </a:r>
          <a:endParaRPr lang="en-US" dirty="0"/>
        </a:p>
      </dgm:t>
    </dgm:pt>
    <dgm:pt modelId="{8DAC5242-8504-4C43-A2C8-5E170F1E0309}" type="parTrans" cxnId="{D26C1B8F-0F09-4787-AC5A-6D93B0C40107}">
      <dgm:prSet/>
      <dgm:spPr/>
      <dgm:t>
        <a:bodyPr/>
        <a:lstStyle/>
        <a:p>
          <a:endParaRPr lang="en-US"/>
        </a:p>
      </dgm:t>
    </dgm:pt>
    <dgm:pt modelId="{0A23B80A-43E8-4006-A8F5-35DBAE711673}" type="sibTrans" cxnId="{D26C1B8F-0F09-4787-AC5A-6D93B0C40107}">
      <dgm:prSet/>
      <dgm:spPr/>
      <dgm:t>
        <a:bodyPr/>
        <a:lstStyle/>
        <a:p>
          <a:endParaRPr lang="en-US"/>
        </a:p>
      </dgm:t>
    </dgm:pt>
    <dgm:pt modelId="{C6C868AB-8049-4A7D-A00F-A704DE4C6621}">
      <dgm:prSet phldrT="[Text]"/>
      <dgm:spPr/>
      <dgm:t>
        <a:bodyPr vert="vert"/>
        <a:lstStyle/>
        <a:p>
          <a:r>
            <a:rPr lang="en-US" dirty="0" smtClean="0"/>
            <a:t>WOLVES</a:t>
          </a:r>
          <a:endParaRPr lang="en-US" dirty="0"/>
        </a:p>
      </dgm:t>
    </dgm:pt>
    <dgm:pt modelId="{2705CBDB-3D31-4900-82A5-C513BA23960A}" type="parTrans" cxnId="{3A3DD9BD-BD4B-4C1A-AD58-139361C5FC88}">
      <dgm:prSet/>
      <dgm:spPr/>
      <dgm:t>
        <a:bodyPr/>
        <a:lstStyle/>
        <a:p>
          <a:endParaRPr lang="en-US"/>
        </a:p>
      </dgm:t>
    </dgm:pt>
    <dgm:pt modelId="{1D7ECA14-CF03-4A58-B577-34F22E725F47}" type="sibTrans" cxnId="{3A3DD9BD-BD4B-4C1A-AD58-139361C5FC88}">
      <dgm:prSet/>
      <dgm:spPr/>
      <dgm:t>
        <a:bodyPr/>
        <a:lstStyle/>
        <a:p>
          <a:endParaRPr lang="en-US"/>
        </a:p>
      </dgm:t>
    </dgm:pt>
    <dgm:pt modelId="{6E667CC6-BC13-48CA-9942-473877261B91}" type="pres">
      <dgm:prSet presAssocID="{6383FAB2-030A-4B41-8D57-886E51C271FE}" presName="composite" presStyleCnt="0">
        <dgm:presLayoutVars>
          <dgm:chMax val="1"/>
          <dgm:dir/>
          <dgm:resizeHandles val="exact"/>
        </dgm:presLayoutVars>
      </dgm:prSet>
      <dgm:spPr/>
      <dgm:t>
        <a:bodyPr/>
        <a:lstStyle/>
        <a:p>
          <a:endParaRPr lang="en-US"/>
        </a:p>
      </dgm:t>
    </dgm:pt>
    <dgm:pt modelId="{AEB22136-89CE-4B18-A521-7B2D7C17C1E1}" type="pres">
      <dgm:prSet presAssocID="{CFFCF286-2988-4AF9-B6E3-0DA71032A0FC}" presName="roof" presStyleLbl="dkBgShp" presStyleIdx="0" presStyleCnt="2"/>
      <dgm:spPr/>
      <dgm:t>
        <a:bodyPr/>
        <a:lstStyle/>
        <a:p>
          <a:endParaRPr lang="en-US"/>
        </a:p>
      </dgm:t>
    </dgm:pt>
    <dgm:pt modelId="{42DDC5EA-26B9-4E1F-965D-4E052E3F3ECA}" type="pres">
      <dgm:prSet presAssocID="{CFFCF286-2988-4AF9-B6E3-0DA71032A0FC}" presName="pillars" presStyleCnt="0"/>
      <dgm:spPr/>
    </dgm:pt>
    <dgm:pt modelId="{9226E15E-2BBD-4EB8-9691-E25AFF13CE9C}" type="pres">
      <dgm:prSet presAssocID="{CFFCF286-2988-4AF9-B6E3-0DA71032A0FC}" presName="pillar1" presStyleLbl="node1" presStyleIdx="0" presStyleCnt="3" custScaleX="99122" custScaleY="103649" custLinFactNeighborX="-45" custLinFactNeighborY="1642">
        <dgm:presLayoutVars>
          <dgm:bulletEnabled val="1"/>
        </dgm:presLayoutVars>
      </dgm:prSet>
      <dgm:spPr/>
      <dgm:t>
        <a:bodyPr/>
        <a:lstStyle/>
        <a:p>
          <a:endParaRPr lang="en-US"/>
        </a:p>
      </dgm:t>
    </dgm:pt>
    <dgm:pt modelId="{378B87AF-DB77-40EB-9F35-163767EFBFC8}" type="pres">
      <dgm:prSet presAssocID="{3D223B3E-51F6-445C-A088-FF52164DDA1A}" presName="pillarX" presStyleLbl="node1" presStyleIdx="1" presStyleCnt="3" custScaleX="782165">
        <dgm:presLayoutVars>
          <dgm:bulletEnabled val="1"/>
        </dgm:presLayoutVars>
      </dgm:prSet>
      <dgm:spPr/>
      <dgm:t>
        <a:bodyPr/>
        <a:lstStyle/>
        <a:p>
          <a:endParaRPr lang="en-US"/>
        </a:p>
      </dgm:t>
    </dgm:pt>
    <dgm:pt modelId="{934A46C4-918E-4B9C-A076-E8A968CA40BA}" type="pres">
      <dgm:prSet presAssocID="{C6C868AB-8049-4A7D-A00F-A704DE4C6621}" presName="pillarX" presStyleLbl="node1" presStyleIdx="2" presStyleCnt="3">
        <dgm:presLayoutVars>
          <dgm:bulletEnabled val="1"/>
        </dgm:presLayoutVars>
      </dgm:prSet>
      <dgm:spPr/>
      <dgm:t>
        <a:bodyPr/>
        <a:lstStyle/>
        <a:p>
          <a:endParaRPr lang="en-US"/>
        </a:p>
      </dgm:t>
    </dgm:pt>
    <dgm:pt modelId="{3BA3F3AC-82DE-4D64-849C-131B3F8E6EBD}" type="pres">
      <dgm:prSet presAssocID="{CFFCF286-2988-4AF9-B6E3-0DA71032A0FC}" presName="base" presStyleLbl="dkBgShp" presStyleIdx="1" presStyleCnt="2"/>
      <dgm:spPr/>
    </dgm:pt>
  </dgm:ptLst>
  <dgm:cxnLst>
    <dgm:cxn modelId="{60121DF3-71A2-4B73-9AED-DD0652F58C57}" type="presOf" srcId="{9E89D4FC-54BF-48AA-BF25-3423E2C67CE9}" destId="{9226E15E-2BBD-4EB8-9691-E25AFF13CE9C}" srcOrd="0" destOrd="0" presId="urn:microsoft.com/office/officeart/2005/8/layout/hList3"/>
    <dgm:cxn modelId="{D26C1B8F-0F09-4787-AC5A-6D93B0C40107}" srcId="{CFFCF286-2988-4AF9-B6E3-0DA71032A0FC}" destId="{3D223B3E-51F6-445C-A088-FF52164DDA1A}" srcOrd="1" destOrd="0" parTransId="{8DAC5242-8504-4C43-A2C8-5E170F1E0309}" sibTransId="{0A23B80A-43E8-4006-A8F5-35DBAE711673}"/>
    <dgm:cxn modelId="{84C987B4-B4C8-446B-814E-F3CAD7A1D5A4}" type="presOf" srcId="{C6C868AB-8049-4A7D-A00F-A704DE4C6621}" destId="{934A46C4-918E-4B9C-A076-E8A968CA40BA}" srcOrd="0" destOrd="0" presId="urn:microsoft.com/office/officeart/2005/8/layout/hList3"/>
    <dgm:cxn modelId="{264FE35C-74CB-4539-B6C6-F5791DDD954C}" type="presOf" srcId="{CFFCF286-2988-4AF9-B6E3-0DA71032A0FC}" destId="{AEB22136-89CE-4B18-A521-7B2D7C17C1E1}" srcOrd="0" destOrd="0" presId="urn:microsoft.com/office/officeart/2005/8/layout/hList3"/>
    <dgm:cxn modelId="{3A3DD9BD-BD4B-4C1A-AD58-139361C5FC88}" srcId="{CFFCF286-2988-4AF9-B6E3-0DA71032A0FC}" destId="{C6C868AB-8049-4A7D-A00F-A704DE4C6621}" srcOrd="2" destOrd="0" parTransId="{2705CBDB-3D31-4900-82A5-C513BA23960A}" sibTransId="{1D7ECA14-CF03-4A58-B577-34F22E725F47}"/>
    <dgm:cxn modelId="{CBDC3D12-D318-4AAE-817C-B78B2ECB5CE6}" srcId="{CFFCF286-2988-4AF9-B6E3-0DA71032A0FC}" destId="{9E89D4FC-54BF-48AA-BF25-3423E2C67CE9}" srcOrd="0" destOrd="0" parTransId="{0788E854-E747-4E5E-8B3A-7F5E83EBBE69}" sibTransId="{7866D559-8921-47D1-8522-62890E30E1FB}"/>
    <dgm:cxn modelId="{49F38AAA-4F55-4D2F-8EE8-A5F005B202EE}" srcId="{6383FAB2-030A-4B41-8D57-886E51C271FE}" destId="{CFFCF286-2988-4AF9-B6E3-0DA71032A0FC}" srcOrd="0" destOrd="0" parTransId="{FFF31505-8FFC-4315-BDF5-C3E81A73E500}" sibTransId="{B576EF78-9D19-4F2B-A5F0-B7A223E806B9}"/>
    <dgm:cxn modelId="{66DB562E-B210-43A8-BDAE-4916B241BA45}" type="presOf" srcId="{3D223B3E-51F6-445C-A088-FF52164DDA1A}" destId="{378B87AF-DB77-40EB-9F35-163767EFBFC8}" srcOrd="0" destOrd="0" presId="urn:microsoft.com/office/officeart/2005/8/layout/hList3"/>
    <dgm:cxn modelId="{87E14072-E78D-4C22-BD6D-ADBC844C559C}" type="presOf" srcId="{6383FAB2-030A-4B41-8D57-886E51C271FE}" destId="{6E667CC6-BC13-48CA-9942-473877261B91}" srcOrd="0" destOrd="0" presId="urn:microsoft.com/office/officeart/2005/8/layout/hList3"/>
    <dgm:cxn modelId="{22497099-2A66-413F-AB7C-3B838DC26EDA}" type="presParOf" srcId="{6E667CC6-BC13-48CA-9942-473877261B91}" destId="{AEB22136-89CE-4B18-A521-7B2D7C17C1E1}" srcOrd="0" destOrd="0" presId="urn:microsoft.com/office/officeart/2005/8/layout/hList3"/>
    <dgm:cxn modelId="{CA3BA660-F25E-4B21-92C8-76F03FD6E214}" type="presParOf" srcId="{6E667CC6-BC13-48CA-9942-473877261B91}" destId="{42DDC5EA-26B9-4E1F-965D-4E052E3F3ECA}" srcOrd="1" destOrd="0" presId="urn:microsoft.com/office/officeart/2005/8/layout/hList3"/>
    <dgm:cxn modelId="{89E6AB1B-2065-43A3-9140-2BE345E2D67C}" type="presParOf" srcId="{42DDC5EA-26B9-4E1F-965D-4E052E3F3ECA}" destId="{9226E15E-2BBD-4EB8-9691-E25AFF13CE9C}" srcOrd="0" destOrd="0" presId="urn:microsoft.com/office/officeart/2005/8/layout/hList3"/>
    <dgm:cxn modelId="{E7F0FAC3-D5CC-4EB8-A2FE-CB645EE35601}" type="presParOf" srcId="{42DDC5EA-26B9-4E1F-965D-4E052E3F3ECA}" destId="{378B87AF-DB77-40EB-9F35-163767EFBFC8}" srcOrd="1" destOrd="0" presId="urn:microsoft.com/office/officeart/2005/8/layout/hList3"/>
    <dgm:cxn modelId="{56122C7D-2355-4D62-A254-A25B05EE1ACC}" type="presParOf" srcId="{42DDC5EA-26B9-4E1F-965D-4E052E3F3ECA}" destId="{934A46C4-918E-4B9C-A076-E8A968CA40BA}" srcOrd="2" destOrd="0" presId="urn:microsoft.com/office/officeart/2005/8/layout/hList3"/>
    <dgm:cxn modelId="{4FC7EF3D-2884-4098-A5DC-10E0DDD68353}" type="presParOf" srcId="{6E667CC6-BC13-48CA-9942-473877261B91}" destId="{3BA3F3AC-82DE-4D64-849C-131B3F8E6EB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9B425-58A2-472C-8086-5B4965A15669}" type="doc">
      <dgm:prSet loTypeId="urn:microsoft.com/office/officeart/2005/8/layout/cycle1" loCatId="cycle" qsTypeId="urn:microsoft.com/office/officeart/2005/8/quickstyle/simple1" qsCatId="simple" csTypeId="urn:microsoft.com/office/officeart/2005/8/colors/accent1_2" csCatId="accent1"/>
      <dgm:spPr/>
    </dgm:pt>
    <dgm:pt modelId="{6FADD3BB-89BA-4B1D-BFAF-305150E73B0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INCREASES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POLICE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PRESENCE</a:t>
          </a:r>
        </a:p>
      </dgm:t>
    </dgm:pt>
    <dgm:pt modelId="{52137B07-60D6-4C0A-AFD4-159BAE8B396E}" type="parTrans" cxnId="{2B911A70-216B-41BC-8953-DB095536A2C4}">
      <dgm:prSet/>
      <dgm:spPr/>
    </dgm:pt>
    <dgm:pt modelId="{1A3A6C50-4734-4899-A303-64D7F6664F02}" type="sibTrans" cxnId="{2B911A70-216B-41BC-8953-DB095536A2C4}">
      <dgm:prSet/>
      <dgm:spPr/>
    </dgm:pt>
    <dgm:pt modelId="{BAD2FC17-8DFA-478D-8D51-2C18B74F4EB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INCREASES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INTELLIGENCE</a:t>
          </a:r>
        </a:p>
      </dgm:t>
    </dgm:pt>
    <dgm:pt modelId="{FCECD84E-BE5A-4C37-9589-F2967083AB7E}" type="parTrans" cxnId="{1E57DB49-D1A1-4DB0-B007-38FF91FAB225}">
      <dgm:prSet/>
      <dgm:spPr/>
    </dgm:pt>
    <dgm:pt modelId="{13610043-42F3-45BE-801B-BA5CCEBC7023}" type="sibTrans" cxnId="{1E57DB49-D1A1-4DB0-B007-38FF91FAB225}">
      <dgm:prSet/>
      <dgm:spPr/>
    </dgm:pt>
    <dgm:pt modelId="{D577A1B8-90B3-4E81-AF55-FB2209D804E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DECREASES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WEAPON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CASES</a:t>
          </a:r>
        </a:p>
      </dgm:t>
    </dgm:pt>
    <dgm:pt modelId="{2417B0B1-9B0C-422D-BCF5-BF971DB3A68C}" type="parTrans" cxnId="{DB2E8286-31CD-4373-88EE-F814279AA49A}">
      <dgm:prSet/>
      <dgm:spPr/>
    </dgm:pt>
    <dgm:pt modelId="{41DCB9FB-00DE-417D-BE4B-ECEC9350B663}" type="sibTrans" cxnId="{DB2E8286-31CD-4373-88EE-F814279AA49A}">
      <dgm:prSet/>
      <dgm:spPr/>
    </dgm:pt>
    <dgm:pt modelId="{A5E75C50-7A1B-467A-BF37-8846CA1C2F1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INCREASES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SCHOOL SAFETY</a:t>
          </a:r>
        </a:p>
      </dgm:t>
    </dgm:pt>
    <dgm:pt modelId="{3F2793E1-4BA6-4FAC-B107-F0ECFA0272C0}" type="parTrans" cxnId="{9CB2963B-B4C1-477E-9F29-A7B09F005726}">
      <dgm:prSet/>
      <dgm:spPr/>
    </dgm:pt>
    <dgm:pt modelId="{67541BFF-928F-42F7-BF17-7E9FF590398A}" type="sibTrans" cxnId="{9CB2963B-B4C1-477E-9F29-A7B09F005726}">
      <dgm:prSet/>
      <dgm:spPr/>
    </dgm:pt>
    <dgm:pt modelId="{83A46A6F-95D3-47E4-ABC0-DC9B89D8461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DECREASE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MINOR 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REFERRALS</a:t>
          </a:r>
        </a:p>
      </dgm:t>
    </dgm:pt>
    <dgm:pt modelId="{A67B3F61-E2EC-4FDB-8E8D-4CFE8C314890}" type="parTrans" cxnId="{A43D9794-C981-461E-90EC-C03D5003FDB6}">
      <dgm:prSet/>
      <dgm:spPr/>
    </dgm:pt>
    <dgm:pt modelId="{95850792-1A36-402F-B905-D57C67BF048F}" type="sibTrans" cxnId="{A43D9794-C981-461E-90EC-C03D5003FDB6}">
      <dgm:prSet/>
      <dgm:spPr/>
    </dgm:pt>
    <dgm:pt modelId="{0D37C90A-5346-415D-AEB2-21D10FC4F3C8}" type="pres">
      <dgm:prSet presAssocID="{D379B425-58A2-472C-8086-5B4965A15669}" presName="cycle" presStyleCnt="0">
        <dgm:presLayoutVars>
          <dgm:dir/>
          <dgm:resizeHandles val="exact"/>
        </dgm:presLayoutVars>
      </dgm:prSet>
      <dgm:spPr/>
    </dgm:pt>
    <dgm:pt modelId="{B8116893-9625-4689-A308-0C25A5F02CC7}" type="pres">
      <dgm:prSet presAssocID="{6FADD3BB-89BA-4B1D-BFAF-305150E73B09}" presName="dummy" presStyleCnt="0"/>
      <dgm:spPr/>
    </dgm:pt>
    <dgm:pt modelId="{8F96CABF-C5FD-4BC3-AEDB-DBBF379A569B}" type="pres">
      <dgm:prSet presAssocID="{6FADD3BB-89BA-4B1D-BFAF-305150E73B09}" presName="node" presStyleLbl="revTx" presStyleIdx="0" presStyleCnt="5">
        <dgm:presLayoutVars>
          <dgm:bulletEnabled val="1"/>
        </dgm:presLayoutVars>
      </dgm:prSet>
      <dgm:spPr/>
      <dgm:t>
        <a:bodyPr/>
        <a:lstStyle/>
        <a:p>
          <a:endParaRPr lang="en-US"/>
        </a:p>
      </dgm:t>
    </dgm:pt>
    <dgm:pt modelId="{00EB62C5-717E-4C0B-BD83-B2F9FA8AF489}" type="pres">
      <dgm:prSet presAssocID="{1A3A6C50-4734-4899-A303-64D7F6664F02}" presName="sibTrans" presStyleLbl="node1" presStyleIdx="0" presStyleCnt="5"/>
      <dgm:spPr/>
    </dgm:pt>
    <dgm:pt modelId="{01F5FFD0-A8B0-43E0-8E10-70CF18545DD8}" type="pres">
      <dgm:prSet presAssocID="{BAD2FC17-8DFA-478D-8D51-2C18B74F4EBF}" presName="dummy" presStyleCnt="0"/>
      <dgm:spPr/>
    </dgm:pt>
    <dgm:pt modelId="{7461CD66-7EAF-49F2-BCBE-152BD990B773}" type="pres">
      <dgm:prSet presAssocID="{BAD2FC17-8DFA-478D-8D51-2C18B74F4EBF}" presName="node" presStyleLbl="revTx" presStyleIdx="1" presStyleCnt="5">
        <dgm:presLayoutVars>
          <dgm:bulletEnabled val="1"/>
        </dgm:presLayoutVars>
      </dgm:prSet>
      <dgm:spPr/>
      <dgm:t>
        <a:bodyPr/>
        <a:lstStyle/>
        <a:p>
          <a:endParaRPr lang="en-US"/>
        </a:p>
      </dgm:t>
    </dgm:pt>
    <dgm:pt modelId="{37C88CF6-7035-4D09-8602-9504CC9A50A5}" type="pres">
      <dgm:prSet presAssocID="{13610043-42F3-45BE-801B-BA5CCEBC7023}" presName="sibTrans" presStyleLbl="node1" presStyleIdx="1" presStyleCnt="5"/>
      <dgm:spPr/>
    </dgm:pt>
    <dgm:pt modelId="{3BD9BD36-DCC2-4E3B-BF86-8CA77949345B}" type="pres">
      <dgm:prSet presAssocID="{D577A1B8-90B3-4E81-AF55-FB2209D804E6}" presName="dummy" presStyleCnt="0"/>
      <dgm:spPr/>
    </dgm:pt>
    <dgm:pt modelId="{AE0B360B-6DF2-4B8C-BBA8-04A106858D0F}" type="pres">
      <dgm:prSet presAssocID="{D577A1B8-90B3-4E81-AF55-FB2209D804E6}" presName="node" presStyleLbl="revTx" presStyleIdx="2" presStyleCnt="5">
        <dgm:presLayoutVars>
          <dgm:bulletEnabled val="1"/>
        </dgm:presLayoutVars>
      </dgm:prSet>
      <dgm:spPr/>
      <dgm:t>
        <a:bodyPr/>
        <a:lstStyle/>
        <a:p>
          <a:endParaRPr lang="en-US"/>
        </a:p>
      </dgm:t>
    </dgm:pt>
    <dgm:pt modelId="{EFF31D6B-3F40-4494-B01B-3087DFE84C27}" type="pres">
      <dgm:prSet presAssocID="{41DCB9FB-00DE-417D-BE4B-ECEC9350B663}" presName="sibTrans" presStyleLbl="node1" presStyleIdx="2" presStyleCnt="5"/>
      <dgm:spPr/>
    </dgm:pt>
    <dgm:pt modelId="{5FF4378D-9DCF-4031-AA6A-75F57E268B1A}" type="pres">
      <dgm:prSet presAssocID="{A5E75C50-7A1B-467A-BF37-8846CA1C2F1F}" presName="dummy" presStyleCnt="0"/>
      <dgm:spPr/>
    </dgm:pt>
    <dgm:pt modelId="{D2A923C9-0A74-48ED-A950-5D22C9A4D000}" type="pres">
      <dgm:prSet presAssocID="{A5E75C50-7A1B-467A-BF37-8846CA1C2F1F}" presName="node" presStyleLbl="revTx" presStyleIdx="3" presStyleCnt="5">
        <dgm:presLayoutVars>
          <dgm:bulletEnabled val="1"/>
        </dgm:presLayoutVars>
      </dgm:prSet>
      <dgm:spPr/>
      <dgm:t>
        <a:bodyPr/>
        <a:lstStyle/>
        <a:p>
          <a:endParaRPr lang="en-US"/>
        </a:p>
      </dgm:t>
    </dgm:pt>
    <dgm:pt modelId="{5E66F185-0E44-4CE3-8A3B-6CA61ACA7D37}" type="pres">
      <dgm:prSet presAssocID="{67541BFF-928F-42F7-BF17-7E9FF590398A}" presName="sibTrans" presStyleLbl="node1" presStyleIdx="3" presStyleCnt="5"/>
      <dgm:spPr/>
    </dgm:pt>
    <dgm:pt modelId="{65F75FD1-0BB5-4606-990E-BD868588E190}" type="pres">
      <dgm:prSet presAssocID="{83A46A6F-95D3-47E4-ABC0-DC9B89D84612}" presName="dummy" presStyleCnt="0"/>
      <dgm:spPr/>
    </dgm:pt>
    <dgm:pt modelId="{06D058CD-32CE-4653-99A1-97C2837E6054}" type="pres">
      <dgm:prSet presAssocID="{83A46A6F-95D3-47E4-ABC0-DC9B89D84612}" presName="node" presStyleLbl="revTx" presStyleIdx="4" presStyleCnt="5">
        <dgm:presLayoutVars>
          <dgm:bulletEnabled val="1"/>
        </dgm:presLayoutVars>
      </dgm:prSet>
      <dgm:spPr/>
      <dgm:t>
        <a:bodyPr/>
        <a:lstStyle/>
        <a:p>
          <a:endParaRPr lang="en-US"/>
        </a:p>
      </dgm:t>
    </dgm:pt>
    <dgm:pt modelId="{86BF8BB4-87BF-40ED-BF75-A08E1AD0CA5A}" type="pres">
      <dgm:prSet presAssocID="{95850792-1A36-402F-B905-D57C67BF048F}" presName="sibTrans" presStyleLbl="node1" presStyleIdx="4" presStyleCnt="5"/>
      <dgm:spPr/>
    </dgm:pt>
  </dgm:ptLst>
  <dgm:cxnLst>
    <dgm:cxn modelId="{AC0FF4AA-BA08-4AE2-890A-8D14A65E638C}" type="presOf" srcId="{6FADD3BB-89BA-4B1D-BFAF-305150E73B09}" destId="{8F96CABF-C5FD-4BC3-AEDB-DBBF379A569B}" srcOrd="0" destOrd="0" presId="urn:microsoft.com/office/officeart/2005/8/layout/cycle1"/>
    <dgm:cxn modelId="{1E57DB49-D1A1-4DB0-B007-38FF91FAB225}" srcId="{D379B425-58A2-472C-8086-5B4965A15669}" destId="{BAD2FC17-8DFA-478D-8D51-2C18B74F4EBF}" srcOrd="1" destOrd="0" parTransId="{FCECD84E-BE5A-4C37-9589-F2967083AB7E}" sibTransId="{13610043-42F3-45BE-801B-BA5CCEBC7023}"/>
    <dgm:cxn modelId="{E0117F09-C75B-420B-8BFF-BFA0B58D10FA}" type="presOf" srcId="{13610043-42F3-45BE-801B-BA5CCEBC7023}" destId="{37C88CF6-7035-4D09-8602-9504CC9A50A5}" srcOrd="0" destOrd="0" presId="urn:microsoft.com/office/officeart/2005/8/layout/cycle1"/>
    <dgm:cxn modelId="{105F56BF-5CBE-462B-95F5-4503506F8F56}" type="presOf" srcId="{95850792-1A36-402F-B905-D57C67BF048F}" destId="{86BF8BB4-87BF-40ED-BF75-A08E1AD0CA5A}" srcOrd="0" destOrd="0" presId="urn:microsoft.com/office/officeart/2005/8/layout/cycle1"/>
    <dgm:cxn modelId="{E200DA42-4E47-4506-BADA-B5E49C7ED1CF}" type="presOf" srcId="{1A3A6C50-4734-4899-A303-64D7F6664F02}" destId="{00EB62C5-717E-4C0B-BD83-B2F9FA8AF489}" srcOrd="0" destOrd="0" presId="urn:microsoft.com/office/officeart/2005/8/layout/cycle1"/>
    <dgm:cxn modelId="{FEE5F6A3-EC76-4012-A8B8-5EA6DEE0B5D3}" type="presOf" srcId="{83A46A6F-95D3-47E4-ABC0-DC9B89D84612}" destId="{06D058CD-32CE-4653-99A1-97C2837E6054}" srcOrd="0" destOrd="0" presId="urn:microsoft.com/office/officeart/2005/8/layout/cycle1"/>
    <dgm:cxn modelId="{59D79A36-EE86-4888-9673-7D8054CF41A0}" type="presOf" srcId="{D577A1B8-90B3-4E81-AF55-FB2209D804E6}" destId="{AE0B360B-6DF2-4B8C-BBA8-04A106858D0F}" srcOrd="0" destOrd="0" presId="urn:microsoft.com/office/officeart/2005/8/layout/cycle1"/>
    <dgm:cxn modelId="{405F43F6-0331-49F6-81B2-7F3B77C5FD36}" type="presOf" srcId="{67541BFF-928F-42F7-BF17-7E9FF590398A}" destId="{5E66F185-0E44-4CE3-8A3B-6CA61ACA7D37}" srcOrd="0" destOrd="0" presId="urn:microsoft.com/office/officeart/2005/8/layout/cycle1"/>
    <dgm:cxn modelId="{A43D9794-C981-461E-90EC-C03D5003FDB6}" srcId="{D379B425-58A2-472C-8086-5B4965A15669}" destId="{83A46A6F-95D3-47E4-ABC0-DC9B89D84612}" srcOrd="4" destOrd="0" parTransId="{A67B3F61-E2EC-4FDB-8E8D-4CFE8C314890}" sibTransId="{95850792-1A36-402F-B905-D57C67BF048F}"/>
    <dgm:cxn modelId="{DB2E8286-31CD-4373-88EE-F814279AA49A}" srcId="{D379B425-58A2-472C-8086-5B4965A15669}" destId="{D577A1B8-90B3-4E81-AF55-FB2209D804E6}" srcOrd="2" destOrd="0" parTransId="{2417B0B1-9B0C-422D-BCF5-BF971DB3A68C}" sibTransId="{41DCB9FB-00DE-417D-BE4B-ECEC9350B663}"/>
    <dgm:cxn modelId="{E1781C4A-724F-4301-9469-285513B3A6A5}" type="presOf" srcId="{41DCB9FB-00DE-417D-BE4B-ECEC9350B663}" destId="{EFF31D6B-3F40-4494-B01B-3087DFE84C27}" srcOrd="0" destOrd="0" presId="urn:microsoft.com/office/officeart/2005/8/layout/cycle1"/>
    <dgm:cxn modelId="{2B911A70-216B-41BC-8953-DB095536A2C4}" srcId="{D379B425-58A2-472C-8086-5B4965A15669}" destId="{6FADD3BB-89BA-4B1D-BFAF-305150E73B09}" srcOrd="0" destOrd="0" parTransId="{52137B07-60D6-4C0A-AFD4-159BAE8B396E}" sibTransId="{1A3A6C50-4734-4899-A303-64D7F6664F02}"/>
    <dgm:cxn modelId="{F3E86203-C20B-4E62-AAE9-BEEAF4169C95}" type="presOf" srcId="{A5E75C50-7A1B-467A-BF37-8846CA1C2F1F}" destId="{D2A923C9-0A74-48ED-A950-5D22C9A4D000}" srcOrd="0" destOrd="0" presId="urn:microsoft.com/office/officeart/2005/8/layout/cycle1"/>
    <dgm:cxn modelId="{3D40973A-681F-4703-9A43-71C9B91C8836}" type="presOf" srcId="{BAD2FC17-8DFA-478D-8D51-2C18B74F4EBF}" destId="{7461CD66-7EAF-49F2-BCBE-152BD990B773}" srcOrd="0" destOrd="0" presId="urn:microsoft.com/office/officeart/2005/8/layout/cycle1"/>
    <dgm:cxn modelId="{9CB2963B-B4C1-477E-9F29-A7B09F005726}" srcId="{D379B425-58A2-472C-8086-5B4965A15669}" destId="{A5E75C50-7A1B-467A-BF37-8846CA1C2F1F}" srcOrd="3" destOrd="0" parTransId="{3F2793E1-4BA6-4FAC-B107-F0ECFA0272C0}" sibTransId="{67541BFF-928F-42F7-BF17-7E9FF590398A}"/>
    <dgm:cxn modelId="{DFBE8554-DEC8-4103-9EA3-FF3169DEF518}" type="presOf" srcId="{D379B425-58A2-472C-8086-5B4965A15669}" destId="{0D37C90A-5346-415D-AEB2-21D10FC4F3C8}" srcOrd="0" destOrd="0" presId="urn:microsoft.com/office/officeart/2005/8/layout/cycle1"/>
    <dgm:cxn modelId="{AC1F2EB2-7574-4A75-8CAD-ED3B0DD327AB}" type="presParOf" srcId="{0D37C90A-5346-415D-AEB2-21D10FC4F3C8}" destId="{B8116893-9625-4689-A308-0C25A5F02CC7}" srcOrd="0" destOrd="0" presId="urn:microsoft.com/office/officeart/2005/8/layout/cycle1"/>
    <dgm:cxn modelId="{41718427-782C-4136-A50A-F01306F1259D}" type="presParOf" srcId="{0D37C90A-5346-415D-AEB2-21D10FC4F3C8}" destId="{8F96CABF-C5FD-4BC3-AEDB-DBBF379A569B}" srcOrd="1" destOrd="0" presId="urn:microsoft.com/office/officeart/2005/8/layout/cycle1"/>
    <dgm:cxn modelId="{C27BB3D2-8438-4EEA-805A-1F0410F49979}" type="presParOf" srcId="{0D37C90A-5346-415D-AEB2-21D10FC4F3C8}" destId="{00EB62C5-717E-4C0B-BD83-B2F9FA8AF489}" srcOrd="2" destOrd="0" presId="urn:microsoft.com/office/officeart/2005/8/layout/cycle1"/>
    <dgm:cxn modelId="{A201E359-2620-440C-8768-ADF1F09CBD86}" type="presParOf" srcId="{0D37C90A-5346-415D-AEB2-21D10FC4F3C8}" destId="{01F5FFD0-A8B0-43E0-8E10-70CF18545DD8}" srcOrd="3" destOrd="0" presId="urn:microsoft.com/office/officeart/2005/8/layout/cycle1"/>
    <dgm:cxn modelId="{A0438718-4AA6-4076-9D0F-C48306698EE5}" type="presParOf" srcId="{0D37C90A-5346-415D-AEB2-21D10FC4F3C8}" destId="{7461CD66-7EAF-49F2-BCBE-152BD990B773}" srcOrd="4" destOrd="0" presId="urn:microsoft.com/office/officeart/2005/8/layout/cycle1"/>
    <dgm:cxn modelId="{D4DEE734-473A-4F3B-8D12-C980C4CF3ABA}" type="presParOf" srcId="{0D37C90A-5346-415D-AEB2-21D10FC4F3C8}" destId="{37C88CF6-7035-4D09-8602-9504CC9A50A5}" srcOrd="5" destOrd="0" presId="urn:microsoft.com/office/officeart/2005/8/layout/cycle1"/>
    <dgm:cxn modelId="{EB881DE8-6F68-4AFB-912D-658BECD09930}" type="presParOf" srcId="{0D37C90A-5346-415D-AEB2-21D10FC4F3C8}" destId="{3BD9BD36-DCC2-4E3B-BF86-8CA77949345B}" srcOrd="6" destOrd="0" presId="urn:microsoft.com/office/officeart/2005/8/layout/cycle1"/>
    <dgm:cxn modelId="{4DE64F77-E4B0-4C3C-87F2-5B702A18A4CE}" type="presParOf" srcId="{0D37C90A-5346-415D-AEB2-21D10FC4F3C8}" destId="{AE0B360B-6DF2-4B8C-BBA8-04A106858D0F}" srcOrd="7" destOrd="0" presId="urn:microsoft.com/office/officeart/2005/8/layout/cycle1"/>
    <dgm:cxn modelId="{930B1F1B-A1C5-4018-9F64-B46D19EB7046}" type="presParOf" srcId="{0D37C90A-5346-415D-AEB2-21D10FC4F3C8}" destId="{EFF31D6B-3F40-4494-B01B-3087DFE84C27}" srcOrd="8" destOrd="0" presId="urn:microsoft.com/office/officeart/2005/8/layout/cycle1"/>
    <dgm:cxn modelId="{7936AE13-92F7-4B4D-A66F-7925F339ADDF}" type="presParOf" srcId="{0D37C90A-5346-415D-AEB2-21D10FC4F3C8}" destId="{5FF4378D-9DCF-4031-AA6A-75F57E268B1A}" srcOrd="9" destOrd="0" presId="urn:microsoft.com/office/officeart/2005/8/layout/cycle1"/>
    <dgm:cxn modelId="{93F09BA0-F995-4FCA-9FA6-D359BBB37391}" type="presParOf" srcId="{0D37C90A-5346-415D-AEB2-21D10FC4F3C8}" destId="{D2A923C9-0A74-48ED-A950-5D22C9A4D000}" srcOrd="10" destOrd="0" presId="urn:microsoft.com/office/officeart/2005/8/layout/cycle1"/>
    <dgm:cxn modelId="{BDD950D1-15F0-4D51-A1D0-5E237982E380}" type="presParOf" srcId="{0D37C90A-5346-415D-AEB2-21D10FC4F3C8}" destId="{5E66F185-0E44-4CE3-8A3B-6CA61ACA7D37}" srcOrd="11" destOrd="0" presId="urn:microsoft.com/office/officeart/2005/8/layout/cycle1"/>
    <dgm:cxn modelId="{22567343-1C46-4840-B604-62F052030279}" type="presParOf" srcId="{0D37C90A-5346-415D-AEB2-21D10FC4F3C8}" destId="{65F75FD1-0BB5-4606-990E-BD868588E190}" srcOrd="12" destOrd="0" presId="urn:microsoft.com/office/officeart/2005/8/layout/cycle1"/>
    <dgm:cxn modelId="{1EFE988B-7556-4C18-9E23-364FA95060EA}" type="presParOf" srcId="{0D37C90A-5346-415D-AEB2-21D10FC4F3C8}" destId="{06D058CD-32CE-4653-99A1-97C2837E6054}" srcOrd="13" destOrd="0" presId="urn:microsoft.com/office/officeart/2005/8/layout/cycle1"/>
    <dgm:cxn modelId="{E90A39C3-9DDC-4EF4-89DE-4F2FC74D1656}" type="presParOf" srcId="{0D37C90A-5346-415D-AEB2-21D10FC4F3C8}" destId="{86BF8BB4-87BF-40ED-BF75-A08E1AD0CA5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ABABFF-D3E6-4971-ABCD-9FB0C52177D2}" type="doc">
      <dgm:prSet loTypeId="urn:microsoft.com/office/officeart/2005/8/layout/equation1" loCatId="process" qsTypeId="urn:microsoft.com/office/officeart/2005/8/quickstyle/simple1" qsCatId="simple" csTypeId="urn:microsoft.com/office/officeart/2005/8/colors/accent1_2" csCatId="accent1" phldr="1"/>
      <dgm:spPr/>
    </dgm:pt>
    <dgm:pt modelId="{FF974496-0D3E-4C96-B157-16518852257C}">
      <dgm:prSet phldrT="[Text]" custT="1"/>
      <dgm:spPr/>
      <dgm:t>
        <a:bodyPr/>
        <a:lstStyle/>
        <a:p>
          <a:r>
            <a:rPr lang="en-US" sz="1600" baseline="0" dirty="0" smtClean="0"/>
            <a:t>Assess Disruptive Students, or why is Johnny </a:t>
          </a:r>
          <a:r>
            <a:rPr lang="en-US" sz="1600" baseline="0" dirty="0" err="1" smtClean="0"/>
            <a:t>disrutive</a:t>
          </a:r>
          <a:r>
            <a:rPr lang="en-US" sz="1400" baseline="0" dirty="0" smtClean="0"/>
            <a:t>?</a:t>
          </a:r>
          <a:endParaRPr lang="en-US" sz="1400" baseline="0" dirty="0"/>
        </a:p>
      </dgm:t>
    </dgm:pt>
    <dgm:pt modelId="{077FBB25-6EEC-45EF-9435-5D4D95149CD1}" type="parTrans" cxnId="{FAD27BD8-E066-4151-B257-AEC59D13E2B4}">
      <dgm:prSet/>
      <dgm:spPr/>
      <dgm:t>
        <a:bodyPr/>
        <a:lstStyle/>
        <a:p>
          <a:endParaRPr lang="en-US"/>
        </a:p>
      </dgm:t>
    </dgm:pt>
    <dgm:pt modelId="{0BF14FDC-BE19-41DA-B5AA-54021C2054E7}" type="sibTrans" cxnId="{FAD27BD8-E066-4151-B257-AEC59D13E2B4}">
      <dgm:prSet/>
      <dgm:spPr/>
      <dgm:t>
        <a:bodyPr/>
        <a:lstStyle/>
        <a:p>
          <a:endParaRPr lang="en-US"/>
        </a:p>
      </dgm:t>
    </dgm:pt>
    <dgm:pt modelId="{A4D7650C-0705-4AAF-8BA6-0058DCF4D4FB}">
      <dgm:prSet phldrT="[Text]"/>
      <dgm:spPr/>
      <dgm:t>
        <a:bodyPr/>
        <a:lstStyle/>
        <a:p>
          <a:r>
            <a:rPr lang="en-US" dirty="0" smtClean="0"/>
            <a:t>Develop Alternatives to Suspension &amp; Referral to Treat the Causes</a:t>
          </a:r>
          <a:endParaRPr lang="en-US" dirty="0"/>
        </a:p>
      </dgm:t>
    </dgm:pt>
    <dgm:pt modelId="{50C19352-1934-4B2C-8980-4157448CDC39}" type="parTrans" cxnId="{D963737F-2081-4A52-ADE2-1DBC87C3AE25}">
      <dgm:prSet/>
      <dgm:spPr/>
      <dgm:t>
        <a:bodyPr/>
        <a:lstStyle/>
        <a:p>
          <a:endParaRPr lang="en-US"/>
        </a:p>
      </dgm:t>
    </dgm:pt>
    <dgm:pt modelId="{D1A54B06-251E-4C4D-9316-68C035321C2C}" type="sibTrans" cxnId="{D963737F-2081-4A52-ADE2-1DBC87C3AE25}">
      <dgm:prSet/>
      <dgm:spPr/>
      <dgm:t>
        <a:bodyPr/>
        <a:lstStyle/>
        <a:p>
          <a:endParaRPr lang="en-US"/>
        </a:p>
      </dgm:t>
    </dgm:pt>
    <dgm:pt modelId="{C5EA5369-CD54-4ED9-AC6F-DF695B040B82}">
      <dgm:prSet phldrT="[Text]"/>
      <dgm:spPr/>
      <dgm:t>
        <a:bodyPr/>
        <a:lstStyle/>
        <a:p>
          <a:r>
            <a:rPr lang="en-US" dirty="0" smtClean="0"/>
            <a:t>Increase in Graduation Rates</a:t>
          </a:r>
          <a:endParaRPr lang="en-US" dirty="0"/>
        </a:p>
      </dgm:t>
    </dgm:pt>
    <dgm:pt modelId="{A85C8307-6BB9-4833-A0EC-A74D3308E27D}" type="parTrans" cxnId="{9D65C136-0511-4B83-8C57-3210CE445138}">
      <dgm:prSet/>
      <dgm:spPr/>
      <dgm:t>
        <a:bodyPr/>
        <a:lstStyle/>
        <a:p>
          <a:endParaRPr lang="en-US"/>
        </a:p>
      </dgm:t>
    </dgm:pt>
    <dgm:pt modelId="{CB1CFA4D-A63A-44B8-A02A-1C5C88D28809}" type="sibTrans" cxnId="{9D65C136-0511-4B83-8C57-3210CE445138}">
      <dgm:prSet/>
      <dgm:spPr/>
      <dgm:t>
        <a:bodyPr/>
        <a:lstStyle/>
        <a:p>
          <a:endParaRPr lang="en-US"/>
        </a:p>
      </dgm:t>
    </dgm:pt>
    <dgm:pt modelId="{913ACDAE-1915-40B5-97EF-F7AE36B093F4}" type="pres">
      <dgm:prSet presAssocID="{1DABABFF-D3E6-4971-ABCD-9FB0C52177D2}" presName="linearFlow" presStyleCnt="0">
        <dgm:presLayoutVars>
          <dgm:dir/>
          <dgm:resizeHandles val="exact"/>
        </dgm:presLayoutVars>
      </dgm:prSet>
      <dgm:spPr/>
    </dgm:pt>
    <dgm:pt modelId="{429566B4-049F-44A4-9A86-A4D89B8D704E}" type="pres">
      <dgm:prSet presAssocID="{FF974496-0D3E-4C96-B157-16518852257C}" presName="node" presStyleLbl="node1" presStyleIdx="0" presStyleCnt="3" custLinFactNeighborX="-928" custLinFactNeighborY="1407">
        <dgm:presLayoutVars>
          <dgm:bulletEnabled val="1"/>
        </dgm:presLayoutVars>
      </dgm:prSet>
      <dgm:spPr/>
      <dgm:t>
        <a:bodyPr/>
        <a:lstStyle/>
        <a:p>
          <a:endParaRPr lang="en-US"/>
        </a:p>
      </dgm:t>
    </dgm:pt>
    <dgm:pt modelId="{61D352EB-57BB-4ACF-AAA1-3455F05440BB}" type="pres">
      <dgm:prSet presAssocID="{0BF14FDC-BE19-41DA-B5AA-54021C2054E7}" presName="spacerL" presStyleCnt="0"/>
      <dgm:spPr/>
    </dgm:pt>
    <dgm:pt modelId="{1EE4606C-F099-4F9A-B62A-75F4C0D9C123}" type="pres">
      <dgm:prSet presAssocID="{0BF14FDC-BE19-41DA-B5AA-54021C2054E7}" presName="sibTrans" presStyleLbl="sibTrans2D1" presStyleIdx="0" presStyleCnt="2"/>
      <dgm:spPr/>
      <dgm:t>
        <a:bodyPr/>
        <a:lstStyle/>
        <a:p>
          <a:endParaRPr lang="en-US"/>
        </a:p>
      </dgm:t>
    </dgm:pt>
    <dgm:pt modelId="{C3172639-CC9F-46E6-8E5E-D6928398E2B7}" type="pres">
      <dgm:prSet presAssocID="{0BF14FDC-BE19-41DA-B5AA-54021C2054E7}" presName="spacerR" presStyleCnt="0"/>
      <dgm:spPr/>
    </dgm:pt>
    <dgm:pt modelId="{92C435A7-376C-4A40-B2DF-D8A58AA5B3F2}" type="pres">
      <dgm:prSet presAssocID="{A4D7650C-0705-4AAF-8BA6-0058DCF4D4FB}" presName="node" presStyleLbl="node1" presStyleIdx="1" presStyleCnt="3">
        <dgm:presLayoutVars>
          <dgm:bulletEnabled val="1"/>
        </dgm:presLayoutVars>
      </dgm:prSet>
      <dgm:spPr/>
      <dgm:t>
        <a:bodyPr/>
        <a:lstStyle/>
        <a:p>
          <a:endParaRPr lang="en-US"/>
        </a:p>
      </dgm:t>
    </dgm:pt>
    <dgm:pt modelId="{F1FE0961-7F35-4AC2-A5A9-0CEFDE9CABA3}" type="pres">
      <dgm:prSet presAssocID="{D1A54B06-251E-4C4D-9316-68C035321C2C}" presName="spacerL" presStyleCnt="0"/>
      <dgm:spPr/>
    </dgm:pt>
    <dgm:pt modelId="{0812ACD2-8F3C-44DE-9D14-BEBB4E638028}" type="pres">
      <dgm:prSet presAssocID="{D1A54B06-251E-4C4D-9316-68C035321C2C}" presName="sibTrans" presStyleLbl="sibTrans2D1" presStyleIdx="1" presStyleCnt="2"/>
      <dgm:spPr/>
      <dgm:t>
        <a:bodyPr/>
        <a:lstStyle/>
        <a:p>
          <a:endParaRPr lang="en-US"/>
        </a:p>
      </dgm:t>
    </dgm:pt>
    <dgm:pt modelId="{D58DD9F2-3521-4B05-B4F7-4678983EF488}" type="pres">
      <dgm:prSet presAssocID="{D1A54B06-251E-4C4D-9316-68C035321C2C}" presName="spacerR" presStyleCnt="0"/>
      <dgm:spPr/>
    </dgm:pt>
    <dgm:pt modelId="{5DA6184A-68DB-4A07-A2DE-5BD597C05408}" type="pres">
      <dgm:prSet presAssocID="{C5EA5369-CD54-4ED9-AC6F-DF695B040B82}" presName="node" presStyleLbl="node1" presStyleIdx="2" presStyleCnt="3">
        <dgm:presLayoutVars>
          <dgm:bulletEnabled val="1"/>
        </dgm:presLayoutVars>
      </dgm:prSet>
      <dgm:spPr/>
      <dgm:t>
        <a:bodyPr/>
        <a:lstStyle/>
        <a:p>
          <a:endParaRPr lang="en-US"/>
        </a:p>
      </dgm:t>
    </dgm:pt>
  </dgm:ptLst>
  <dgm:cxnLst>
    <dgm:cxn modelId="{5D4D8150-E19A-468E-9072-EAE792E7EDD4}" type="presOf" srcId="{D1A54B06-251E-4C4D-9316-68C035321C2C}" destId="{0812ACD2-8F3C-44DE-9D14-BEBB4E638028}" srcOrd="0" destOrd="0" presId="urn:microsoft.com/office/officeart/2005/8/layout/equation1"/>
    <dgm:cxn modelId="{A99708E5-2515-432C-A25D-1B01A3DF73FC}" type="presOf" srcId="{A4D7650C-0705-4AAF-8BA6-0058DCF4D4FB}" destId="{92C435A7-376C-4A40-B2DF-D8A58AA5B3F2}" srcOrd="0" destOrd="0" presId="urn:microsoft.com/office/officeart/2005/8/layout/equation1"/>
    <dgm:cxn modelId="{AA3E16BC-21F2-41CB-8B2A-284C1F8E182E}" type="presOf" srcId="{C5EA5369-CD54-4ED9-AC6F-DF695B040B82}" destId="{5DA6184A-68DB-4A07-A2DE-5BD597C05408}" srcOrd="0" destOrd="0" presId="urn:microsoft.com/office/officeart/2005/8/layout/equation1"/>
    <dgm:cxn modelId="{88359530-8408-4808-B210-B244EB8BD0DA}" type="presOf" srcId="{1DABABFF-D3E6-4971-ABCD-9FB0C52177D2}" destId="{913ACDAE-1915-40B5-97EF-F7AE36B093F4}" srcOrd="0" destOrd="0" presId="urn:microsoft.com/office/officeart/2005/8/layout/equation1"/>
    <dgm:cxn modelId="{D963737F-2081-4A52-ADE2-1DBC87C3AE25}" srcId="{1DABABFF-D3E6-4971-ABCD-9FB0C52177D2}" destId="{A4D7650C-0705-4AAF-8BA6-0058DCF4D4FB}" srcOrd="1" destOrd="0" parTransId="{50C19352-1934-4B2C-8980-4157448CDC39}" sibTransId="{D1A54B06-251E-4C4D-9316-68C035321C2C}"/>
    <dgm:cxn modelId="{D4332103-554C-4CA8-A466-091C84FB2B57}" type="presOf" srcId="{FF974496-0D3E-4C96-B157-16518852257C}" destId="{429566B4-049F-44A4-9A86-A4D89B8D704E}" srcOrd="0" destOrd="0" presId="urn:microsoft.com/office/officeart/2005/8/layout/equation1"/>
    <dgm:cxn modelId="{FAD27BD8-E066-4151-B257-AEC59D13E2B4}" srcId="{1DABABFF-D3E6-4971-ABCD-9FB0C52177D2}" destId="{FF974496-0D3E-4C96-B157-16518852257C}" srcOrd="0" destOrd="0" parTransId="{077FBB25-6EEC-45EF-9435-5D4D95149CD1}" sibTransId="{0BF14FDC-BE19-41DA-B5AA-54021C2054E7}"/>
    <dgm:cxn modelId="{2D0DEBB1-5219-4AEC-8C39-52FAC510A024}" type="presOf" srcId="{0BF14FDC-BE19-41DA-B5AA-54021C2054E7}" destId="{1EE4606C-F099-4F9A-B62A-75F4C0D9C123}" srcOrd="0" destOrd="0" presId="urn:microsoft.com/office/officeart/2005/8/layout/equation1"/>
    <dgm:cxn modelId="{9D65C136-0511-4B83-8C57-3210CE445138}" srcId="{1DABABFF-D3E6-4971-ABCD-9FB0C52177D2}" destId="{C5EA5369-CD54-4ED9-AC6F-DF695B040B82}" srcOrd="2" destOrd="0" parTransId="{A85C8307-6BB9-4833-A0EC-A74D3308E27D}" sibTransId="{CB1CFA4D-A63A-44B8-A02A-1C5C88D28809}"/>
    <dgm:cxn modelId="{F29D1B24-A36C-43BF-A86B-69CC24DBA452}" type="presParOf" srcId="{913ACDAE-1915-40B5-97EF-F7AE36B093F4}" destId="{429566B4-049F-44A4-9A86-A4D89B8D704E}" srcOrd="0" destOrd="0" presId="urn:microsoft.com/office/officeart/2005/8/layout/equation1"/>
    <dgm:cxn modelId="{872797D9-D006-4ACB-929A-D504674DE137}" type="presParOf" srcId="{913ACDAE-1915-40B5-97EF-F7AE36B093F4}" destId="{61D352EB-57BB-4ACF-AAA1-3455F05440BB}" srcOrd="1" destOrd="0" presId="urn:microsoft.com/office/officeart/2005/8/layout/equation1"/>
    <dgm:cxn modelId="{41BAF8A5-EBF8-4659-BBE3-82FB5869B56C}" type="presParOf" srcId="{913ACDAE-1915-40B5-97EF-F7AE36B093F4}" destId="{1EE4606C-F099-4F9A-B62A-75F4C0D9C123}" srcOrd="2" destOrd="0" presId="urn:microsoft.com/office/officeart/2005/8/layout/equation1"/>
    <dgm:cxn modelId="{9922D5A3-E7ED-4A82-835A-3D9A1B076909}" type="presParOf" srcId="{913ACDAE-1915-40B5-97EF-F7AE36B093F4}" destId="{C3172639-CC9F-46E6-8E5E-D6928398E2B7}" srcOrd="3" destOrd="0" presId="urn:microsoft.com/office/officeart/2005/8/layout/equation1"/>
    <dgm:cxn modelId="{A91DF320-2AB5-4D4A-84B2-78AC43B1875F}" type="presParOf" srcId="{913ACDAE-1915-40B5-97EF-F7AE36B093F4}" destId="{92C435A7-376C-4A40-B2DF-D8A58AA5B3F2}" srcOrd="4" destOrd="0" presId="urn:microsoft.com/office/officeart/2005/8/layout/equation1"/>
    <dgm:cxn modelId="{20DDEB54-EA4C-4284-9B12-8CD59CEB701E}" type="presParOf" srcId="{913ACDAE-1915-40B5-97EF-F7AE36B093F4}" destId="{F1FE0961-7F35-4AC2-A5A9-0CEFDE9CABA3}" srcOrd="5" destOrd="0" presId="urn:microsoft.com/office/officeart/2005/8/layout/equation1"/>
    <dgm:cxn modelId="{88114358-90BD-4381-B00A-B764B0C59F93}" type="presParOf" srcId="{913ACDAE-1915-40B5-97EF-F7AE36B093F4}" destId="{0812ACD2-8F3C-44DE-9D14-BEBB4E638028}" srcOrd="6" destOrd="0" presId="urn:microsoft.com/office/officeart/2005/8/layout/equation1"/>
    <dgm:cxn modelId="{CC872FB0-BF68-403A-9A96-7AEDEFF7D826}" type="presParOf" srcId="{913ACDAE-1915-40B5-97EF-F7AE36B093F4}" destId="{D58DD9F2-3521-4B05-B4F7-4678983EF488}" srcOrd="7" destOrd="0" presId="urn:microsoft.com/office/officeart/2005/8/layout/equation1"/>
    <dgm:cxn modelId="{BDA045D2-F272-4054-8CE3-18C249290B60}" type="presParOf" srcId="{913ACDAE-1915-40B5-97EF-F7AE36B093F4}" destId="{5DA6184A-68DB-4A07-A2DE-5BD597C0540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A93C34-EDB3-433D-BCD1-F006AF634F59}" type="doc">
      <dgm:prSet loTypeId="urn:microsoft.com/office/officeart/2005/8/layout/orgChart1" loCatId="hierarchy" qsTypeId="urn:microsoft.com/office/officeart/2005/8/quickstyle/simple1" qsCatId="simple" csTypeId="urn:microsoft.com/office/officeart/2005/8/colors/accent1_2" csCatId="accent1"/>
      <dgm:spPr/>
    </dgm:pt>
    <dgm:pt modelId="{60F99E6A-BE12-4C2A-8C43-41B6A16CD1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Governance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Committee</a:t>
          </a:r>
        </a:p>
      </dgm:t>
    </dgm:pt>
    <dgm:pt modelId="{95E0F1FF-8CD7-4791-BB27-F76999126A8F}" type="parTrans" cxnId="{C048A20C-C736-4B87-BA91-DCB5EDBC59B4}">
      <dgm:prSet/>
      <dgm:spPr/>
    </dgm:pt>
    <dgm:pt modelId="{7EFACFF7-4283-4269-9BE6-D09E7C0D27DF}" type="sibTrans" cxnId="{C048A20C-C736-4B87-BA91-DCB5EDBC59B4}">
      <dgm:prSet/>
      <dgm:spPr/>
    </dgm:pt>
    <dgm:pt modelId="{56C86268-C416-4C8A-8496-415567DEDEA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Advisory Committee</a:t>
          </a:r>
        </a:p>
      </dgm:t>
    </dgm:pt>
    <dgm:pt modelId="{8EA5616C-EDCD-4999-A3F5-10FBAB8B61C4}" type="parTrans" cxnId="{C730961A-EB34-456D-9406-694F2E4CC5EE}">
      <dgm:prSet/>
      <dgm:spPr/>
    </dgm:pt>
    <dgm:pt modelId="{9FC28C79-73BA-4320-BAC5-ADFA91B2C8D3}" type="sibTrans" cxnId="{C730961A-EB34-456D-9406-694F2E4CC5EE}">
      <dgm:prSet/>
      <dgm:spPr/>
    </dgm:pt>
    <dgm:pt modelId="{A9A6C1CA-EB1D-464D-96F7-DE961DC92E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SOC Administrator</a:t>
          </a:r>
        </a:p>
      </dgm:t>
    </dgm:pt>
    <dgm:pt modelId="{8DD08515-B5CF-4C1B-BC6A-DB5DD8729083}" type="parTrans" cxnId="{9D814DCD-F968-4143-8C47-FB8D8776067D}">
      <dgm:prSet/>
      <dgm:spPr/>
    </dgm:pt>
    <dgm:pt modelId="{D1B42DAB-4F31-44C0-8E31-28A4B7567D6D}" type="sibTrans" cxnId="{9D814DCD-F968-4143-8C47-FB8D8776067D}">
      <dgm:prSet/>
      <dgm:spPr/>
    </dgm:pt>
    <dgm:pt modelId="{E4C8E5B7-DE49-4BA0-8859-D26D39C4D2DC}"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SOC Assistant</a:t>
          </a:r>
        </a:p>
      </dgm:t>
    </dgm:pt>
    <dgm:pt modelId="{373DB629-03D5-44DA-A272-4D7E8504B717}" type="parTrans" cxnId="{6037FCE7-CAF4-43BD-9EB3-8346F84B10F5}">
      <dgm:prSet/>
      <dgm:spPr/>
    </dgm:pt>
    <dgm:pt modelId="{59B6010A-FC73-4501-B964-77894B292ABB}" type="sibTrans" cxnId="{6037FCE7-CAF4-43BD-9EB3-8346F84B10F5}">
      <dgm:prSet/>
      <dgm:spPr/>
    </dgm:pt>
    <dgm:pt modelId="{87E9B7A7-B0E2-43D8-8902-9C301DB9D9E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FAST/Quad C-ST Panel Facilitator</a:t>
          </a:r>
        </a:p>
      </dgm:t>
    </dgm:pt>
    <dgm:pt modelId="{2F657758-1F66-4AD4-931D-A59C33AE0F98}" type="parTrans" cxnId="{E46B65EB-3AD9-4EF2-9844-C240F0109DAC}">
      <dgm:prSet/>
      <dgm:spPr/>
    </dgm:pt>
    <dgm:pt modelId="{B567CB1A-5406-4E78-BD10-5127240B1BF5}" type="sibTrans" cxnId="{E46B65EB-3AD9-4EF2-9844-C240F0109DAC}">
      <dgm:prSet/>
      <dgm:spPr/>
    </dgm:pt>
    <dgm:pt modelId="{2DE37A54-F4BB-433E-9838-BB42BEA0764B}" type="pres">
      <dgm:prSet presAssocID="{0FA93C34-EDB3-433D-BCD1-F006AF634F59}" presName="hierChild1" presStyleCnt="0">
        <dgm:presLayoutVars>
          <dgm:orgChart val="1"/>
          <dgm:chPref val="1"/>
          <dgm:dir/>
          <dgm:animOne val="branch"/>
          <dgm:animLvl val="lvl"/>
          <dgm:resizeHandles/>
        </dgm:presLayoutVars>
      </dgm:prSet>
      <dgm:spPr/>
    </dgm:pt>
    <dgm:pt modelId="{C64353DD-5C67-41DF-92AC-9674BE88860C}" type="pres">
      <dgm:prSet presAssocID="{60F99E6A-BE12-4C2A-8C43-41B6A16CD17F}" presName="hierRoot1" presStyleCnt="0">
        <dgm:presLayoutVars>
          <dgm:hierBranch/>
        </dgm:presLayoutVars>
      </dgm:prSet>
      <dgm:spPr/>
    </dgm:pt>
    <dgm:pt modelId="{22FEC7E6-A209-49E8-9A33-C7A2E14A550D}" type="pres">
      <dgm:prSet presAssocID="{60F99E6A-BE12-4C2A-8C43-41B6A16CD17F}" presName="rootComposite1" presStyleCnt="0"/>
      <dgm:spPr/>
    </dgm:pt>
    <dgm:pt modelId="{8E74B84B-FD33-4D10-9347-33CA768C36A6}" type="pres">
      <dgm:prSet presAssocID="{60F99E6A-BE12-4C2A-8C43-41B6A16CD17F}" presName="rootText1" presStyleLbl="node0" presStyleIdx="0" presStyleCnt="1">
        <dgm:presLayoutVars>
          <dgm:chPref val="3"/>
        </dgm:presLayoutVars>
      </dgm:prSet>
      <dgm:spPr/>
      <dgm:t>
        <a:bodyPr/>
        <a:lstStyle/>
        <a:p>
          <a:endParaRPr lang="en-US"/>
        </a:p>
      </dgm:t>
    </dgm:pt>
    <dgm:pt modelId="{D8FB7CFA-3990-4F20-B577-BD18AD0E0596}" type="pres">
      <dgm:prSet presAssocID="{60F99E6A-BE12-4C2A-8C43-41B6A16CD17F}" presName="rootConnector1" presStyleLbl="node1" presStyleIdx="0" presStyleCnt="0"/>
      <dgm:spPr/>
      <dgm:t>
        <a:bodyPr/>
        <a:lstStyle/>
        <a:p>
          <a:endParaRPr lang="en-US"/>
        </a:p>
      </dgm:t>
    </dgm:pt>
    <dgm:pt modelId="{490CAECE-474D-4819-B741-1AE59C1AFC00}" type="pres">
      <dgm:prSet presAssocID="{60F99E6A-BE12-4C2A-8C43-41B6A16CD17F}" presName="hierChild2" presStyleCnt="0"/>
      <dgm:spPr/>
    </dgm:pt>
    <dgm:pt modelId="{0C80A8C0-F0BA-41C6-B01D-2149E1686D17}" type="pres">
      <dgm:prSet presAssocID="{8DD08515-B5CF-4C1B-BC6A-DB5DD8729083}" presName="Name35" presStyleLbl="parChTrans1D2" presStyleIdx="0" presStyleCnt="2"/>
      <dgm:spPr/>
    </dgm:pt>
    <dgm:pt modelId="{11D8EDAF-1FB1-40ED-8BA6-6402C851E75C}" type="pres">
      <dgm:prSet presAssocID="{A9A6C1CA-EB1D-464D-96F7-DE961DC92E9E}" presName="hierRoot2" presStyleCnt="0">
        <dgm:presLayoutVars>
          <dgm:hierBranch/>
        </dgm:presLayoutVars>
      </dgm:prSet>
      <dgm:spPr/>
    </dgm:pt>
    <dgm:pt modelId="{1D73BFEC-0990-4E7E-8AE4-80EFC204E8AB}" type="pres">
      <dgm:prSet presAssocID="{A9A6C1CA-EB1D-464D-96F7-DE961DC92E9E}" presName="rootComposite" presStyleCnt="0"/>
      <dgm:spPr/>
    </dgm:pt>
    <dgm:pt modelId="{C31E89B4-A1E8-4A50-8D5C-A65E8AD0372B}" type="pres">
      <dgm:prSet presAssocID="{A9A6C1CA-EB1D-464D-96F7-DE961DC92E9E}" presName="rootText" presStyleLbl="node2" presStyleIdx="0" presStyleCnt="1">
        <dgm:presLayoutVars>
          <dgm:chPref val="3"/>
        </dgm:presLayoutVars>
      </dgm:prSet>
      <dgm:spPr/>
      <dgm:t>
        <a:bodyPr/>
        <a:lstStyle/>
        <a:p>
          <a:endParaRPr lang="en-US"/>
        </a:p>
      </dgm:t>
    </dgm:pt>
    <dgm:pt modelId="{590D223B-7BD2-4A37-8449-DCDA47FF6DB0}" type="pres">
      <dgm:prSet presAssocID="{A9A6C1CA-EB1D-464D-96F7-DE961DC92E9E}" presName="rootConnector" presStyleLbl="node2" presStyleIdx="0" presStyleCnt="1"/>
      <dgm:spPr/>
      <dgm:t>
        <a:bodyPr/>
        <a:lstStyle/>
        <a:p>
          <a:endParaRPr lang="en-US"/>
        </a:p>
      </dgm:t>
    </dgm:pt>
    <dgm:pt modelId="{B58006ED-E4E6-455F-9767-3290B1DCDCB4}" type="pres">
      <dgm:prSet presAssocID="{A9A6C1CA-EB1D-464D-96F7-DE961DC92E9E}" presName="hierChild4" presStyleCnt="0"/>
      <dgm:spPr/>
    </dgm:pt>
    <dgm:pt modelId="{4991C2D9-E0EE-4666-87A0-49BC55725299}" type="pres">
      <dgm:prSet presAssocID="{2F657758-1F66-4AD4-931D-A59C33AE0F98}" presName="Name35" presStyleLbl="parChTrans1D3" presStyleIdx="0" presStyleCnt="2"/>
      <dgm:spPr/>
    </dgm:pt>
    <dgm:pt modelId="{1FFF0CDF-406B-4E38-80D3-5E1D50F8CCCA}" type="pres">
      <dgm:prSet presAssocID="{87E9B7A7-B0E2-43D8-8902-9C301DB9D9ED}" presName="hierRoot2" presStyleCnt="0">
        <dgm:presLayoutVars>
          <dgm:hierBranch val="r"/>
        </dgm:presLayoutVars>
      </dgm:prSet>
      <dgm:spPr/>
    </dgm:pt>
    <dgm:pt modelId="{88398EB4-4E78-4C30-B5DC-1B82F6D98625}" type="pres">
      <dgm:prSet presAssocID="{87E9B7A7-B0E2-43D8-8902-9C301DB9D9ED}" presName="rootComposite" presStyleCnt="0"/>
      <dgm:spPr/>
    </dgm:pt>
    <dgm:pt modelId="{A5037213-2A8D-4FA1-8BED-0CD9591867E1}" type="pres">
      <dgm:prSet presAssocID="{87E9B7A7-B0E2-43D8-8902-9C301DB9D9ED}" presName="rootText" presStyleLbl="node3" presStyleIdx="0" presStyleCnt="1">
        <dgm:presLayoutVars>
          <dgm:chPref val="3"/>
        </dgm:presLayoutVars>
      </dgm:prSet>
      <dgm:spPr/>
      <dgm:t>
        <a:bodyPr/>
        <a:lstStyle/>
        <a:p>
          <a:endParaRPr lang="en-US"/>
        </a:p>
      </dgm:t>
    </dgm:pt>
    <dgm:pt modelId="{D0967DA0-D3F0-4EA1-B88A-74FBABACE508}" type="pres">
      <dgm:prSet presAssocID="{87E9B7A7-B0E2-43D8-8902-9C301DB9D9ED}" presName="rootConnector" presStyleLbl="node3" presStyleIdx="0" presStyleCnt="1"/>
      <dgm:spPr/>
      <dgm:t>
        <a:bodyPr/>
        <a:lstStyle/>
        <a:p>
          <a:endParaRPr lang="en-US"/>
        </a:p>
      </dgm:t>
    </dgm:pt>
    <dgm:pt modelId="{2D8C56C1-6AC2-49DE-B594-46572EE7E1F2}" type="pres">
      <dgm:prSet presAssocID="{87E9B7A7-B0E2-43D8-8902-9C301DB9D9ED}" presName="hierChild4" presStyleCnt="0"/>
      <dgm:spPr/>
    </dgm:pt>
    <dgm:pt modelId="{71E9266A-2622-4C9C-9571-CD2C3722C025}" type="pres">
      <dgm:prSet presAssocID="{87E9B7A7-B0E2-43D8-8902-9C301DB9D9ED}" presName="hierChild5" presStyleCnt="0"/>
      <dgm:spPr/>
    </dgm:pt>
    <dgm:pt modelId="{6036519A-C25A-4AF2-9B23-E9288D5FCBF3}" type="pres">
      <dgm:prSet presAssocID="{A9A6C1CA-EB1D-464D-96F7-DE961DC92E9E}" presName="hierChild5" presStyleCnt="0"/>
      <dgm:spPr/>
    </dgm:pt>
    <dgm:pt modelId="{62A6E385-456B-40D1-9E5D-567B34E65669}" type="pres">
      <dgm:prSet presAssocID="{373DB629-03D5-44DA-A272-4D7E8504B717}" presName="Name111" presStyleLbl="parChTrans1D3" presStyleIdx="1" presStyleCnt="2"/>
      <dgm:spPr/>
    </dgm:pt>
    <dgm:pt modelId="{502F41BB-FA82-4206-B7CF-65FFDA19C759}" type="pres">
      <dgm:prSet presAssocID="{E4C8E5B7-DE49-4BA0-8859-D26D39C4D2DC}" presName="hierRoot3" presStyleCnt="0">
        <dgm:presLayoutVars>
          <dgm:hierBranch/>
        </dgm:presLayoutVars>
      </dgm:prSet>
      <dgm:spPr/>
    </dgm:pt>
    <dgm:pt modelId="{4D17CE22-8D77-47EC-8016-035983192210}" type="pres">
      <dgm:prSet presAssocID="{E4C8E5B7-DE49-4BA0-8859-D26D39C4D2DC}" presName="rootComposite3" presStyleCnt="0"/>
      <dgm:spPr/>
    </dgm:pt>
    <dgm:pt modelId="{911B2F22-5A3F-4414-9762-BCB33EB343D1}" type="pres">
      <dgm:prSet presAssocID="{E4C8E5B7-DE49-4BA0-8859-D26D39C4D2DC}" presName="rootText3" presStyleLbl="asst2" presStyleIdx="0" presStyleCnt="1">
        <dgm:presLayoutVars>
          <dgm:chPref val="3"/>
        </dgm:presLayoutVars>
      </dgm:prSet>
      <dgm:spPr/>
      <dgm:t>
        <a:bodyPr/>
        <a:lstStyle/>
        <a:p>
          <a:endParaRPr lang="en-US"/>
        </a:p>
      </dgm:t>
    </dgm:pt>
    <dgm:pt modelId="{EEB8D303-5C48-4531-A142-DF0803509C72}" type="pres">
      <dgm:prSet presAssocID="{E4C8E5B7-DE49-4BA0-8859-D26D39C4D2DC}" presName="rootConnector3" presStyleLbl="asst2" presStyleIdx="0" presStyleCnt="1"/>
      <dgm:spPr/>
      <dgm:t>
        <a:bodyPr/>
        <a:lstStyle/>
        <a:p>
          <a:endParaRPr lang="en-US"/>
        </a:p>
      </dgm:t>
    </dgm:pt>
    <dgm:pt modelId="{9E18107F-F392-4C2F-87E6-875F89C35773}" type="pres">
      <dgm:prSet presAssocID="{E4C8E5B7-DE49-4BA0-8859-D26D39C4D2DC}" presName="hierChild6" presStyleCnt="0"/>
      <dgm:spPr/>
    </dgm:pt>
    <dgm:pt modelId="{AA2FBB7C-ECB8-4496-B685-2E6C57D76684}" type="pres">
      <dgm:prSet presAssocID="{E4C8E5B7-DE49-4BA0-8859-D26D39C4D2DC}" presName="hierChild7" presStyleCnt="0"/>
      <dgm:spPr/>
    </dgm:pt>
    <dgm:pt modelId="{7AE92909-62EF-4DC6-A580-660F4A8AC12F}" type="pres">
      <dgm:prSet presAssocID="{60F99E6A-BE12-4C2A-8C43-41B6A16CD17F}" presName="hierChild3" presStyleCnt="0"/>
      <dgm:spPr/>
    </dgm:pt>
    <dgm:pt modelId="{801CDFFD-5E61-4A51-ABBF-5CEA090FD81D}" type="pres">
      <dgm:prSet presAssocID="{8EA5616C-EDCD-4999-A3F5-10FBAB8B61C4}" presName="Name111" presStyleLbl="parChTrans1D2" presStyleIdx="1" presStyleCnt="2"/>
      <dgm:spPr/>
    </dgm:pt>
    <dgm:pt modelId="{D19A1784-1D24-4F80-A064-A118F72993FF}" type="pres">
      <dgm:prSet presAssocID="{56C86268-C416-4C8A-8496-415567DEDEAA}" presName="hierRoot3" presStyleCnt="0">
        <dgm:presLayoutVars>
          <dgm:hierBranch/>
        </dgm:presLayoutVars>
      </dgm:prSet>
      <dgm:spPr/>
    </dgm:pt>
    <dgm:pt modelId="{1129585F-B2DE-48F0-A3FF-83CA85B20054}" type="pres">
      <dgm:prSet presAssocID="{56C86268-C416-4C8A-8496-415567DEDEAA}" presName="rootComposite3" presStyleCnt="0"/>
      <dgm:spPr/>
    </dgm:pt>
    <dgm:pt modelId="{22C9E929-84CC-4100-9C47-CAFD90AA3B22}" type="pres">
      <dgm:prSet presAssocID="{56C86268-C416-4C8A-8496-415567DEDEAA}" presName="rootText3" presStyleLbl="asst1" presStyleIdx="0" presStyleCnt="1">
        <dgm:presLayoutVars>
          <dgm:chPref val="3"/>
        </dgm:presLayoutVars>
      </dgm:prSet>
      <dgm:spPr/>
      <dgm:t>
        <a:bodyPr/>
        <a:lstStyle/>
        <a:p>
          <a:endParaRPr lang="en-US"/>
        </a:p>
      </dgm:t>
    </dgm:pt>
    <dgm:pt modelId="{44F3E5C6-7C32-445E-A9EB-4F7EDA750393}" type="pres">
      <dgm:prSet presAssocID="{56C86268-C416-4C8A-8496-415567DEDEAA}" presName="rootConnector3" presStyleLbl="asst1" presStyleIdx="0" presStyleCnt="1"/>
      <dgm:spPr/>
      <dgm:t>
        <a:bodyPr/>
        <a:lstStyle/>
        <a:p>
          <a:endParaRPr lang="en-US"/>
        </a:p>
      </dgm:t>
    </dgm:pt>
    <dgm:pt modelId="{8BF496B2-EEED-45B3-B357-8926C801D9E8}" type="pres">
      <dgm:prSet presAssocID="{56C86268-C416-4C8A-8496-415567DEDEAA}" presName="hierChild6" presStyleCnt="0"/>
      <dgm:spPr/>
    </dgm:pt>
    <dgm:pt modelId="{A50F8A75-42F4-4C66-9379-4E2DCEE45E3F}" type="pres">
      <dgm:prSet presAssocID="{56C86268-C416-4C8A-8496-415567DEDEAA}" presName="hierChild7" presStyleCnt="0"/>
      <dgm:spPr/>
    </dgm:pt>
  </dgm:ptLst>
  <dgm:cxnLst>
    <dgm:cxn modelId="{C048A20C-C736-4B87-BA91-DCB5EDBC59B4}" srcId="{0FA93C34-EDB3-433D-BCD1-F006AF634F59}" destId="{60F99E6A-BE12-4C2A-8C43-41B6A16CD17F}" srcOrd="0" destOrd="0" parTransId="{95E0F1FF-8CD7-4791-BB27-F76999126A8F}" sibTransId="{7EFACFF7-4283-4269-9BE6-D09E7C0D27DF}"/>
    <dgm:cxn modelId="{9D814DCD-F968-4143-8C47-FB8D8776067D}" srcId="{60F99E6A-BE12-4C2A-8C43-41B6A16CD17F}" destId="{A9A6C1CA-EB1D-464D-96F7-DE961DC92E9E}" srcOrd="1" destOrd="0" parTransId="{8DD08515-B5CF-4C1B-BC6A-DB5DD8729083}" sibTransId="{D1B42DAB-4F31-44C0-8E31-28A4B7567D6D}"/>
    <dgm:cxn modelId="{E46B65EB-3AD9-4EF2-9844-C240F0109DAC}" srcId="{A9A6C1CA-EB1D-464D-96F7-DE961DC92E9E}" destId="{87E9B7A7-B0E2-43D8-8902-9C301DB9D9ED}" srcOrd="1" destOrd="0" parTransId="{2F657758-1F66-4AD4-931D-A59C33AE0F98}" sibTransId="{B567CB1A-5406-4E78-BD10-5127240B1BF5}"/>
    <dgm:cxn modelId="{C3928A58-7771-48C3-821A-5471EB44222E}" type="presOf" srcId="{60F99E6A-BE12-4C2A-8C43-41B6A16CD17F}" destId="{D8FB7CFA-3990-4F20-B577-BD18AD0E0596}" srcOrd="1" destOrd="0" presId="urn:microsoft.com/office/officeart/2005/8/layout/orgChart1"/>
    <dgm:cxn modelId="{20210C31-C8B6-4315-8E80-2B423579D40F}" type="presOf" srcId="{8DD08515-B5CF-4C1B-BC6A-DB5DD8729083}" destId="{0C80A8C0-F0BA-41C6-B01D-2149E1686D17}" srcOrd="0" destOrd="0" presId="urn:microsoft.com/office/officeart/2005/8/layout/orgChart1"/>
    <dgm:cxn modelId="{38FE8F64-A846-42B2-B2C4-6B9860A81F1A}" type="presOf" srcId="{56C86268-C416-4C8A-8496-415567DEDEAA}" destId="{22C9E929-84CC-4100-9C47-CAFD90AA3B22}" srcOrd="0" destOrd="0" presId="urn:microsoft.com/office/officeart/2005/8/layout/orgChart1"/>
    <dgm:cxn modelId="{5DA33719-FD38-40CE-BF6E-C793B5F4A900}" type="presOf" srcId="{8EA5616C-EDCD-4999-A3F5-10FBAB8B61C4}" destId="{801CDFFD-5E61-4A51-ABBF-5CEA090FD81D}" srcOrd="0" destOrd="0" presId="urn:microsoft.com/office/officeart/2005/8/layout/orgChart1"/>
    <dgm:cxn modelId="{63C0D18F-F958-4533-A647-D443398EAE64}" type="presOf" srcId="{0FA93C34-EDB3-433D-BCD1-F006AF634F59}" destId="{2DE37A54-F4BB-433E-9838-BB42BEA0764B}" srcOrd="0" destOrd="0" presId="urn:microsoft.com/office/officeart/2005/8/layout/orgChart1"/>
    <dgm:cxn modelId="{6DF23A54-672E-46FA-A0C6-AF7B6CA8794D}" type="presOf" srcId="{87E9B7A7-B0E2-43D8-8902-9C301DB9D9ED}" destId="{A5037213-2A8D-4FA1-8BED-0CD9591867E1}" srcOrd="0" destOrd="0" presId="urn:microsoft.com/office/officeart/2005/8/layout/orgChart1"/>
    <dgm:cxn modelId="{2894D882-B833-42BD-8AE9-4C775FD90D89}" type="presOf" srcId="{60F99E6A-BE12-4C2A-8C43-41B6A16CD17F}" destId="{8E74B84B-FD33-4D10-9347-33CA768C36A6}" srcOrd="0" destOrd="0" presId="urn:microsoft.com/office/officeart/2005/8/layout/orgChart1"/>
    <dgm:cxn modelId="{1B98A3F2-0163-49F7-BEDB-B08AC9FB9801}" type="presOf" srcId="{A9A6C1CA-EB1D-464D-96F7-DE961DC92E9E}" destId="{C31E89B4-A1E8-4A50-8D5C-A65E8AD0372B}" srcOrd="0" destOrd="0" presId="urn:microsoft.com/office/officeart/2005/8/layout/orgChart1"/>
    <dgm:cxn modelId="{6037FCE7-CAF4-43BD-9EB3-8346F84B10F5}" srcId="{A9A6C1CA-EB1D-464D-96F7-DE961DC92E9E}" destId="{E4C8E5B7-DE49-4BA0-8859-D26D39C4D2DC}" srcOrd="0" destOrd="0" parTransId="{373DB629-03D5-44DA-A272-4D7E8504B717}" sibTransId="{59B6010A-FC73-4501-B964-77894B292ABB}"/>
    <dgm:cxn modelId="{3F956BDA-8195-407A-A2CC-0D6A31C084C6}" type="presOf" srcId="{E4C8E5B7-DE49-4BA0-8859-D26D39C4D2DC}" destId="{911B2F22-5A3F-4414-9762-BCB33EB343D1}" srcOrd="0" destOrd="0" presId="urn:microsoft.com/office/officeart/2005/8/layout/orgChart1"/>
    <dgm:cxn modelId="{B65CCD48-F880-4F4D-898E-8CEEDBC43AB0}" type="presOf" srcId="{2F657758-1F66-4AD4-931D-A59C33AE0F98}" destId="{4991C2D9-E0EE-4666-87A0-49BC55725299}" srcOrd="0" destOrd="0" presId="urn:microsoft.com/office/officeart/2005/8/layout/orgChart1"/>
    <dgm:cxn modelId="{94E8B490-83F3-4037-887E-D0A4210BD283}" type="presOf" srcId="{87E9B7A7-B0E2-43D8-8902-9C301DB9D9ED}" destId="{D0967DA0-D3F0-4EA1-B88A-74FBABACE508}" srcOrd="1" destOrd="0" presId="urn:microsoft.com/office/officeart/2005/8/layout/orgChart1"/>
    <dgm:cxn modelId="{AD5DC31D-B52A-4194-A67F-C27E4E88CBE5}" type="presOf" srcId="{56C86268-C416-4C8A-8496-415567DEDEAA}" destId="{44F3E5C6-7C32-445E-A9EB-4F7EDA750393}" srcOrd="1" destOrd="0" presId="urn:microsoft.com/office/officeart/2005/8/layout/orgChart1"/>
    <dgm:cxn modelId="{BE728D61-EE8B-4DA6-AA0C-A515370C4E54}" type="presOf" srcId="{E4C8E5B7-DE49-4BA0-8859-D26D39C4D2DC}" destId="{EEB8D303-5C48-4531-A142-DF0803509C72}" srcOrd="1" destOrd="0" presId="urn:microsoft.com/office/officeart/2005/8/layout/orgChart1"/>
    <dgm:cxn modelId="{C730961A-EB34-456D-9406-694F2E4CC5EE}" srcId="{60F99E6A-BE12-4C2A-8C43-41B6A16CD17F}" destId="{56C86268-C416-4C8A-8496-415567DEDEAA}" srcOrd="0" destOrd="0" parTransId="{8EA5616C-EDCD-4999-A3F5-10FBAB8B61C4}" sibTransId="{9FC28C79-73BA-4320-BAC5-ADFA91B2C8D3}"/>
    <dgm:cxn modelId="{384F0154-71EF-472C-9942-72DA4ED98BDD}" type="presOf" srcId="{A9A6C1CA-EB1D-464D-96F7-DE961DC92E9E}" destId="{590D223B-7BD2-4A37-8449-DCDA47FF6DB0}" srcOrd="1" destOrd="0" presId="urn:microsoft.com/office/officeart/2005/8/layout/orgChart1"/>
    <dgm:cxn modelId="{0D44CBB1-7894-4EA3-94B6-D962C530768A}" type="presOf" srcId="{373DB629-03D5-44DA-A272-4D7E8504B717}" destId="{62A6E385-456B-40D1-9E5D-567B34E65669}" srcOrd="0" destOrd="0" presId="urn:microsoft.com/office/officeart/2005/8/layout/orgChart1"/>
    <dgm:cxn modelId="{7FBA212A-236F-41B2-AA76-23F71EB4F41E}" type="presParOf" srcId="{2DE37A54-F4BB-433E-9838-BB42BEA0764B}" destId="{C64353DD-5C67-41DF-92AC-9674BE88860C}" srcOrd="0" destOrd="0" presId="urn:microsoft.com/office/officeart/2005/8/layout/orgChart1"/>
    <dgm:cxn modelId="{E11A1825-9887-4264-B363-449C8D4C3302}" type="presParOf" srcId="{C64353DD-5C67-41DF-92AC-9674BE88860C}" destId="{22FEC7E6-A209-49E8-9A33-C7A2E14A550D}" srcOrd="0" destOrd="0" presId="urn:microsoft.com/office/officeart/2005/8/layout/orgChart1"/>
    <dgm:cxn modelId="{BC08FA89-BF84-44D5-9AC0-070DAF36E8A9}" type="presParOf" srcId="{22FEC7E6-A209-49E8-9A33-C7A2E14A550D}" destId="{8E74B84B-FD33-4D10-9347-33CA768C36A6}" srcOrd="0" destOrd="0" presId="urn:microsoft.com/office/officeart/2005/8/layout/orgChart1"/>
    <dgm:cxn modelId="{BB5A8E06-2C0C-4C4B-A510-64B1917D7D1A}" type="presParOf" srcId="{22FEC7E6-A209-49E8-9A33-C7A2E14A550D}" destId="{D8FB7CFA-3990-4F20-B577-BD18AD0E0596}" srcOrd="1" destOrd="0" presId="urn:microsoft.com/office/officeart/2005/8/layout/orgChart1"/>
    <dgm:cxn modelId="{BF8918F8-13BB-4BBF-8EDC-153EE442C0DB}" type="presParOf" srcId="{C64353DD-5C67-41DF-92AC-9674BE88860C}" destId="{490CAECE-474D-4819-B741-1AE59C1AFC00}" srcOrd="1" destOrd="0" presId="urn:microsoft.com/office/officeart/2005/8/layout/orgChart1"/>
    <dgm:cxn modelId="{C34DB3EF-DD19-4BE0-A970-460E3629D155}" type="presParOf" srcId="{490CAECE-474D-4819-B741-1AE59C1AFC00}" destId="{0C80A8C0-F0BA-41C6-B01D-2149E1686D17}" srcOrd="0" destOrd="0" presId="urn:microsoft.com/office/officeart/2005/8/layout/orgChart1"/>
    <dgm:cxn modelId="{8F83828A-211B-4DF5-AEC2-F3A31491B6EE}" type="presParOf" srcId="{490CAECE-474D-4819-B741-1AE59C1AFC00}" destId="{11D8EDAF-1FB1-40ED-8BA6-6402C851E75C}" srcOrd="1" destOrd="0" presId="urn:microsoft.com/office/officeart/2005/8/layout/orgChart1"/>
    <dgm:cxn modelId="{56FB1966-C208-42BF-ADC1-FBFB91741A97}" type="presParOf" srcId="{11D8EDAF-1FB1-40ED-8BA6-6402C851E75C}" destId="{1D73BFEC-0990-4E7E-8AE4-80EFC204E8AB}" srcOrd="0" destOrd="0" presId="urn:microsoft.com/office/officeart/2005/8/layout/orgChart1"/>
    <dgm:cxn modelId="{10D8040A-B1ED-4675-861E-039098D8E183}" type="presParOf" srcId="{1D73BFEC-0990-4E7E-8AE4-80EFC204E8AB}" destId="{C31E89B4-A1E8-4A50-8D5C-A65E8AD0372B}" srcOrd="0" destOrd="0" presId="urn:microsoft.com/office/officeart/2005/8/layout/orgChart1"/>
    <dgm:cxn modelId="{C13BED2F-A0EA-4172-A744-5FD3BD768813}" type="presParOf" srcId="{1D73BFEC-0990-4E7E-8AE4-80EFC204E8AB}" destId="{590D223B-7BD2-4A37-8449-DCDA47FF6DB0}" srcOrd="1" destOrd="0" presId="urn:microsoft.com/office/officeart/2005/8/layout/orgChart1"/>
    <dgm:cxn modelId="{570FD0AB-9A94-4C36-A5E9-6D633BE672AD}" type="presParOf" srcId="{11D8EDAF-1FB1-40ED-8BA6-6402C851E75C}" destId="{B58006ED-E4E6-455F-9767-3290B1DCDCB4}" srcOrd="1" destOrd="0" presId="urn:microsoft.com/office/officeart/2005/8/layout/orgChart1"/>
    <dgm:cxn modelId="{7CE2513D-13B3-41ED-AC9D-5D6214952CFB}" type="presParOf" srcId="{B58006ED-E4E6-455F-9767-3290B1DCDCB4}" destId="{4991C2D9-E0EE-4666-87A0-49BC55725299}" srcOrd="0" destOrd="0" presId="urn:microsoft.com/office/officeart/2005/8/layout/orgChart1"/>
    <dgm:cxn modelId="{43EEEB53-1F72-4247-88B4-E4987016FB04}" type="presParOf" srcId="{B58006ED-E4E6-455F-9767-3290B1DCDCB4}" destId="{1FFF0CDF-406B-4E38-80D3-5E1D50F8CCCA}" srcOrd="1" destOrd="0" presId="urn:microsoft.com/office/officeart/2005/8/layout/orgChart1"/>
    <dgm:cxn modelId="{850280C4-9951-484B-99B1-0EFCDE256A1B}" type="presParOf" srcId="{1FFF0CDF-406B-4E38-80D3-5E1D50F8CCCA}" destId="{88398EB4-4E78-4C30-B5DC-1B82F6D98625}" srcOrd="0" destOrd="0" presId="urn:microsoft.com/office/officeart/2005/8/layout/orgChart1"/>
    <dgm:cxn modelId="{006656C0-2CC8-489F-90FC-7FE7ADCF939E}" type="presParOf" srcId="{88398EB4-4E78-4C30-B5DC-1B82F6D98625}" destId="{A5037213-2A8D-4FA1-8BED-0CD9591867E1}" srcOrd="0" destOrd="0" presId="urn:microsoft.com/office/officeart/2005/8/layout/orgChart1"/>
    <dgm:cxn modelId="{5957FAEF-AF17-442D-8A02-4BF8D20F37A3}" type="presParOf" srcId="{88398EB4-4E78-4C30-B5DC-1B82F6D98625}" destId="{D0967DA0-D3F0-4EA1-B88A-74FBABACE508}" srcOrd="1" destOrd="0" presId="urn:microsoft.com/office/officeart/2005/8/layout/orgChart1"/>
    <dgm:cxn modelId="{5747DB61-7BF2-4A29-A55D-1CE948FC4676}" type="presParOf" srcId="{1FFF0CDF-406B-4E38-80D3-5E1D50F8CCCA}" destId="{2D8C56C1-6AC2-49DE-B594-46572EE7E1F2}" srcOrd="1" destOrd="0" presId="urn:microsoft.com/office/officeart/2005/8/layout/orgChart1"/>
    <dgm:cxn modelId="{3C2F691C-D244-4DA8-8375-3F3AD9B3F8B0}" type="presParOf" srcId="{1FFF0CDF-406B-4E38-80D3-5E1D50F8CCCA}" destId="{71E9266A-2622-4C9C-9571-CD2C3722C025}" srcOrd="2" destOrd="0" presId="urn:microsoft.com/office/officeart/2005/8/layout/orgChart1"/>
    <dgm:cxn modelId="{F7D2D3D0-D9C0-4429-AE5E-7C4061479217}" type="presParOf" srcId="{11D8EDAF-1FB1-40ED-8BA6-6402C851E75C}" destId="{6036519A-C25A-4AF2-9B23-E9288D5FCBF3}" srcOrd="2" destOrd="0" presId="urn:microsoft.com/office/officeart/2005/8/layout/orgChart1"/>
    <dgm:cxn modelId="{187F3AC6-7666-460F-AF2F-E99C61B2BCA4}" type="presParOf" srcId="{6036519A-C25A-4AF2-9B23-E9288D5FCBF3}" destId="{62A6E385-456B-40D1-9E5D-567B34E65669}" srcOrd="0" destOrd="0" presId="urn:microsoft.com/office/officeart/2005/8/layout/orgChart1"/>
    <dgm:cxn modelId="{B1941B8A-FAD2-4769-AC2E-7FF6ACCBEB77}" type="presParOf" srcId="{6036519A-C25A-4AF2-9B23-E9288D5FCBF3}" destId="{502F41BB-FA82-4206-B7CF-65FFDA19C759}" srcOrd="1" destOrd="0" presId="urn:microsoft.com/office/officeart/2005/8/layout/orgChart1"/>
    <dgm:cxn modelId="{92D5AA94-B4A6-47C4-83E7-84C78F7CF8FA}" type="presParOf" srcId="{502F41BB-FA82-4206-B7CF-65FFDA19C759}" destId="{4D17CE22-8D77-47EC-8016-035983192210}" srcOrd="0" destOrd="0" presId="urn:microsoft.com/office/officeart/2005/8/layout/orgChart1"/>
    <dgm:cxn modelId="{124CDE4C-4CB7-4420-B128-FA498F91CF11}" type="presParOf" srcId="{4D17CE22-8D77-47EC-8016-035983192210}" destId="{911B2F22-5A3F-4414-9762-BCB33EB343D1}" srcOrd="0" destOrd="0" presId="urn:microsoft.com/office/officeart/2005/8/layout/orgChart1"/>
    <dgm:cxn modelId="{DC0BF6FD-1214-4087-8EB8-84B71FF6CD19}" type="presParOf" srcId="{4D17CE22-8D77-47EC-8016-035983192210}" destId="{EEB8D303-5C48-4531-A142-DF0803509C72}" srcOrd="1" destOrd="0" presId="urn:microsoft.com/office/officeart/2005/8/layout/orgChart1"/>
    <dgm:cxn modelId="{5AF7CA02-00E8-4EE6-AA0E-745E78208256}" type="presParOf" srcId="{502F41BB-FA82-4206-B7CF-65FFDA19C759}" destId="{9E18107F-F392-4C2F-87E6-875F89C35773}" srcOrd="1" destOrd="0" presId="urn:microsoft.com/office/officeart/2005/8/layout/orgChart1"/>
    <dgm:cxn modelId="{D512F9D1-4E47-4CF3-8E1D-757D30AE2788}" type="presParOf" srcId="{502F41BB-FA82-4206-B7CF-65FFDA19C759}" destId="{AA2FBB7C-ECB8-4496-B685-2E6C57D76684}" srcOrd="2" destOrd="0" presId="urn:microsoft.com/office/officeart/2005/8/layout/orgChart1"/>
    <dgm:cxn modelId="{13834CF5-0847-45FB-9F10-10AA11036AC2}" type="presParOf" srcId="{C64353DD-5C67-41DF-92AC-9674BE88860C}" destId="{7AE92909-62EF-4DC6-A580-660F4A8AC12F}" srcOrd="2" destOrd="0" presId="urn:microsoft.com/office/officeart/2005/8/layout/orgChart1"/>
    <dgm:cxn modelId="{69E73750-BE1C-4718-A5AE-56D650247CB8}" type="presParOf" srcId="{7AE92909-62EF-4DC6-A580-660F4A8AC12F}" destId="{801CDFFD-5E61-4A51-ABBF-5CEA090FD81D}" srcOrd="0" destOrd="0" presId="urn:microsoft.com/office/officeart/2005/8/layout/orgChart1"/>
    <dgm:cxn modelId="{653D72B1-8B8D-4030-9F72-6D526A89063E}" type="presParOf" srcId="{7AE92909-62EF-4DC6-A580-660F4A8AC12F}" destId="{D19A1784-1D24-4F80-A064-A118F72993FF}" srcOrd="1" destOrd="0" presId="urn:microsoft.com/office/officeart/2005/8/layout/orgChart1"/>
    <dgm:cxn modelId="{39585A0E-3298-45D1-B3D3-F11C94F3E19B}" type="presParOf" srcId="{D19A1784-1D24-4F80-A064-A118F72993FF}" destId="{1129585F-B2DE-48F0-A3FF-83CA85B20054}" srcOrd="0" destOrd="0" presId="urn:microsoft.com/office/officeart/2005/8/layout/orgChart1"/>
    <dgm:cxn modelId="{B825252F-1E0C-438B-B68B-E43BDAD30A96}" type="presParOf" srcId="{1129585F-B2DE-48F0-A3FF-83CA85B20054}" destId="{22C9E929-84CC-4100-9C47-CAFD90AA3B22}" srcOrd="0" destOrd="0" presId="urn:microsoft.com/office/officeart/2005/8/layout/orgChart1"/>
    <dgm:cxn modelId="{F48A21DC-7EA9-43B5-A3C6-4605015D0FCD}" type="presParOf" srcId="{1129585F-B2DE-48F0-A3FF-83CA85B20054}" destId="{44F3E5C6-7C32-445E-A9EB-4F7EDA750393}" srcOrd="1" destOrd="0" presId="urn:microsoft.com/office/officeart/2005/8/layout/orgChart1"/>
    <dgm:cxn modelId="{8D05DE8E-664F-427E-9377-CDF82641A5B3}" type="presParOf" srcId="{D19A1784-1D24-4F80-A064-A118F72993FF}" destId="{8BF496B2-EEED-45B3-B357-8926C801D9E8}" srcOrd="1" destOrd="0" presId="urn:microsoft.com/office/officeart/2005/8/layout/orgChart1"/>
    <dgm:cxn modelId="{15C47A72-B319-4CD4-87F6-5B9D46A5BC53}" type="presParOf" srcId="{D19A1784-1D24-4F80-A064-A118F72993FF}" destId="{A50F8A75-42F4-4C66-9379-4E2DCEE45E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5221F2-FFCF-4BBE-94D7-FB70AFF9C5C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33DBE75-D18F-4468-9C35-F309417C1CFF}">
      <dgm:prSet phldrT="[Text]"/>
      <dgm:spPr/>
      <dgm:t>
        <a:bodyPr/>
        <a:lstStyle/>
        <a:p>
          <a:r>
            <a:rPr lang="en-US" dirty="0" smtClean="0"/>
            <a:t>Quad C-ST</a:t>
          </a:r>
          <a:endParaRPr lang="en-US" dirty="0"/>
        </a:p>
      </dgm:t>
    </dgm:pt>
    <dgm:pt modelId="{425851D9-30B2-4D18-B833-14C995F0CC57}" type="parTrans" cxnId="{C1E024D7-481B-4AA6-B197-F053F3971DC1}">
      <dgm:prSet/>
      <dgm:spPr/>
      <dgm:t>
        <a:bodyPr/>
        <a:lstStyle/>
        <a:p>
          <a:endParaRPr lang="en-US"/>
        </a:p>
      </dgm:t>
    </dgm:pt>
    <dgm:pt modelId="{1D92AB28-6D31-45F6-8F83-0B73E5F3BCF2}" type="sibTrans" cxnId="{C1E024D7-481B-4AA6-B197-F053F3971DC1}">
      <dgm:prSet/>
      <dgm:spPr/>
      <dgm:t>
        <a:bodyPr/>
        <a:lstStyle/>
        <a:p>
          <a:endParaRPr lang="en-US"/>
        </a:p>
      </dgm:t>
    </dgm:pt>
    <dgm:pt modelId="{1D7B62A7-ACF1-41B8-8401-E46287380C04}">
      <dgm:prSet phldrT="[Text]"/>
      <dgm:spPr/>
      <dgm:t>
        <a:bodyPr/>
        <a:lstStyle/>
        <a:p>
          <a:r>
            <a:rPr lang="en-US" dirty="0" smtClean="0"/>
            <a:t>School</a:t>
          </a:r>
          <a:endParaRPr lang="en-US" dirty="0"/>
        </a:p>
      </dgm:t>
    </dgm:pt>
    <dgm:pt modelId="{7437A35D-1B40-41B4-BBFF-241F6B06C629}" type="parTrans" cxnId="{C8EEDCF9-312A-47E1-8122-C558B5EA944D}">
      <dgm:prSet/>
      <dgm:spPr/>
      <dgm:t>
        <a:bodyPr/>
        <a:lstStyle/>
        <a:p>
          <a:endParaRPr lang="en-US"/>
        </a:p>
      </dgm:t>
    </dgm:pt>
    <dgm:pt modelId="{F3169DA7-8F8B-4FFB-844F-D40B5BB6B819}" type="sibTrans" cxnId="{C8EEDCF9-312A-47E1-8122-C558B5EA944D}">
      <dgm:prSet/>
      <dgm:spPr/>
      <dgm:t>
        <a:bodyPr/>
        <a:lstStyle/>
        <a:p>
          <a:endParaRPr lang="en-US"/>
        </a:p>
      </dgm:t>
    </dgm:pt>
    <dgm:pt modelId="{274919DE-C4EA-4C03-A596-2C9822773DAF}">
      <dgm:prSet phldrT="[Text]"/>
      <dgm:spPr/>
      <dgm:t>
        <a:bodyPr/>
        <a:lstStyle/>
        <a:p>
          <a:r>
            <a:rPr lang="en-US" dirty="0" smtClean="0"/>
            <a:t>Mental Health</a:t>
          </a:r>
          <a:endParaRPr lang="en-US" dirty="0"/>
        </a:p>
      </dgm:t>
    </dgm:pt>
    <dgm:pt modelId="{CE2DF1F0-76CD-404E-9871-2BB01A9521F6}" type="parTrans" cxnId="{71B9AC77-251A-4367-B6E6-CC72624D452A}">
      <dgm:prSet/>
      <dgm:spPr/>
      <dgm:t>
        <a:bodyPr/>
        <a:lstStyle/>
        <a:p>
          <a:endParaRPr lang="en-US"/>
        </a:p>
      </dgm:t>
    </dgm:pt>
    <dgm:pt modelId="{5CC9A068-8D93-4855-A1D9-4CC80E26C05A}" type="sibTrans" cxnId="{71B9AC77-251A-4367-B6E6-CC72624D452A}">
      <dgm:prSet/>
      <dgm:spPr/>
      <dgm:t>
        <a:bodyPr/>
        <a:lstStyle/>
        <a:p>
          <a:endParaRPr lang="en-US"/>
        </a:p>
      </dgm:t>
    </dgm:pt>
    <dgm:pt modelId="{94708D20-C143-424C-A3FD-E70EFFD9363E}">
      <dgm:prSet phldrT="[Text]"/>
      <dgm:spPr/>
      <dgm:t>
        <a:bodyPr/>
        <a:lstStyle/>
        <a:p>
          <a:r>
            <a:rPr lang="en-US" dirty="0" smtClean="0"/>
            <a:t>Social Services</a:t>
          </a:r>
          <a:endParaRPr lang="en-US" dirty="0"/>
        </a:p>
      </dgm:t>
    </dgm:pt>
    <dgm:pt modelId="{50680A12-8142-485A-887D-57E85EA05813}" type="parTrans" cxnId="{65016006-24DE-4FB3-BEE9-3E3BC14EEC88}">
      <dgm:prSet/>
      <dgm:spPr/>
      <dgm:t>
        <a:bodyPr/>
        <a:lstStyle/>
        <a:p>
          <a:endParaRPr lang="en-US"/>
        </a:p>
      </dgm:t>
    </dgm:pt>
    <dgm:pt modelId="{5A25A5A0-ED53-48CD-819B-E178C65CE12D}" type="sibTrans" cxnId="{65016006-24DE-4FB3-BEE9-3E3BC14EEC88}">
      <dgm:prSet/>
      <dgm:spPr/>
      <dgm:t>
        <a:bodyPr/>
        <a:lstStyle/>
        <a:p>
          <a:endParaRPr lang="en-US"/>
        </a:p>
      </dgm:t>
    </dgm:pt>
    <dgm:pt modelId="{56C94646-9634-46EF-A5EB-406D2A1F4E42}">
      <dgm:prSet/>
      <dgm:spPr/>
      <dgm:t>
        <a:bodyPr/>
        <a:lstStyle/>
        <a:p>
          <a:r>
            <a:rPr lang="en-US" dirty="0" smtClean="0"/>
            <a:t>Police</a:t>
          </a:r>
          <a:endParaRPr lang="en-US" dirty="0"/>
        </a:p>
      </dgm:t>
    </dgm:pt>
    <dgm:pt modelId="{2838B0D7-7116-433A-AA44-9ECBD5E343C5}" type="parTrans" cxnId="{9043FF92-DA22-4E4B-9A6A-DDF3BBCC7A61}">
      <dgm:prSet/>
      <dgm:spPr/>
      <dgm:t>
        <a:bodyPr/>
        <a:lstStyle/>
        <a:p>
          <a:endParaRPr lang="en-US"/>
        </a:p>
      </dgm:t>
    </dgm:pt>
    <dgm:pt modelId="{BFDB56E3-3351-495D-B928-EFBEC1D4582A}" type="sibTrans" cxnId="{9043FF92-DA22-4E4B-9A6A-DDF3BBCC7A61}">
      <dgm:prSet/>
      <dgm:spPr/>
      <dgm:t>
        <a:bodyPr/>
        <a:lstStyle/>
        <a:p>
          <a:endParaRPr lang="en-US"/>
        </a:p>
      </dgm:t>
    </dgm:pt>
    <dgm:pt modelId="{D676F4A6-0679-42A6-B0E0-064AFEC20F18}">
      <dgm:prSet/>
      <dgm:spPr/>
      <dgm:t>
        <a:bodyPr/>
        <a:lstStyle/>
        <a:p>
          <a:r>
            <a:rPr lang="en-US" dirty="0" smtClean="0"/>
            <a:t>Court</a:t>
          </a:r>
          <a:endParaRPr lang="en-US" dirty="0"/>
        </a:p>
      </dgm:t>
    </dgm:pt>
    <dgm:pt modelId="{1EC23B2A-22F2-461E-977D-B0F2E8D4B494}" type="parTrans" cxnId="{454523E3-31AA-406C-B9E3-1BBC0A08976B}">
      <dgm:prSet/>
      <dgm:spPr/>
      <dgm:t>
        <a:bodyPr/>
        <a:lstStyle/>
        <a:p>
          <a:endParaRPr lang="en-US"/>
        </a:p>
      </dgm:t>
    </dgm:pt>
    <dgm:pt modelId="{17F59D2C-51B7-4C71-B344-48F4A29C8DF4}" type="sibTrans" cxnId="{454523E3-31AA-406C-B9E3-1BBC0A08976B}">
      <dgm:prSet/>
      <dgm:spPr/>
      <dgm:t>
        <a:bodyPr/>
        <a:lstStyle/>
        <a:p>
          <a:endParaRPr lang="en-US"/>
        </a:p>
      </dgm:t>
    </dgm:pt>
    <dgm:pt modelId="{1492BD7F-F0FC-4EBC-8ADF-03B618EEF857}" type="pres">
      <dgm:prSet presAssocID="{AA5221F2-FFCF-4BBE-94D7-FB70AFF9C5C5}" presName="cycle" presStyleCnt="0">
        <dgm:presLayoutVars>
          <dgm:chMax val="1"/>
          <dgm:dir/>
          <dgm:animLvl val="ctr"/>
          <dgm:resizeHandles val="exact"/>
        </dgm:presLayoutVars>
      </dgm:prSet>
      <dgm:spPr/>
      <dgm:t>
        <a:bodyPr/>
        <a:lstStyle/>
        <a:p>
          <a:endParaRPr lang="en-US"/>
        </a:p>
      </dgm:t>
    </dgm:pt>
    <dgm:pt modelId="{E21727EE-2EA5-4F0A-A2A6-4B96711521B9}" type="pres">
      <dgm:prSet presAssocID="{833DBE75-D18F-4468-9C35-F309417C1CFF}" presName="centerShape" presStyleLbl="node0" presStyleIdx="0" presStyleCnt="1"/>
      <dgm:spPr/>
      <dgm:t>
        <a:bodyPr/>
        <a:lstStyle/>
        <a:p>
          <a:endParaRPr lang="en-US"/>
        </a:p>
      </dgm:t>
    </dgm:pt>
    <dgm:pt modelId="{91AC05C4-7596-4BD6-AF94-82CC78628D79}" type="pres">
      <dgm:prSet presAssocID="{7437A35D-1B40-41B4-BBFF-241F6B06C629}" presName="parTrans" presStyleLbl="bgSibTrans2D1" presStyleIdx="0" presStyleCnt="5"/>
      <dgm:spPr/>
      <dgm:t>
        <a:bodyPr/>
        <a:lstStyle/>
        <a:p>
          <a:endParaRPr lang="en-US"/>
        </a:p>
      </dgm:t>
    </dgm:pt>
    <dgm:pt modelId="{982E0CE4-8B0D-4EEB-929C-620AF929126A}" type="pres">
      <dgm:prSet presAssocID="{1D7B62A7-ACF1-41B8-8401-E46287380C04}" presName="node" presStyleLbl="node1" presStyleIdx="0" presStyleCnt="5">
        <dgm:presLayoutVars>
          <dgm:bulletEnabled val="1"/>
        </dgm:presLayoutVars>
      </dgm:prSet>
      <dgm:spPr/>
      <dgm:t>
        <a:bodyPr/>
        <a:lstStyle/>
        <a:p>
          <a:endParaRPr lang="en-US"/>
        </a:p>
      </dgm:t>
    </dgm:pt>
    <dgm:pt modelId="{EA74AB7F-B611-4E08-B5D2-0364AD5E157D}" type="pres">
      <dgm:prSet presAssocID="{CE2DF1F0-76CD-404E-9871-2BB01A9521F6}" presName="parTrans" presStyleLbl="bgSibTrans2D1" presStyleIdx="1" presStyleCnt="5"/>
      <dgm:spPr/>
      <dgm:t>
        <a:bodyPr/>
        <a:lstStyle/>
        <a:p>
          <a:endParaRPr lang="en-US"/>
        </a:p>
      </dgm:t>
    </dgm:pt>
    <dgm:pt modelId="{0A116765-DD6F-4CCA-B2E6-B449F6A83BD7}" type="pres">
      <dgm:prSet presAssocID="{274919DE-C4EA-4C03-A596-2C9822773DAF}" presName="node" presStyleLbl="node1" presStyleIdx="1" presStyleCnt="5">
        <dgm:presLayoutVars>
          <dgm:bulletEnabled val="1"/>
        </dgm:presLayoutVars>
      </dgm:prSet>
      <dgm:spPr/>
      <dgm:t>
        <a:bodyPr/>
        <a:lstStyle/>
        <a:p>
          <a:endParaRPr lang="en-US"/>
        </a:p>
      </dgm:t>
    </dgm:pt>
    <dgm:pt modelId="{37DEB762-22BA-4A44-A701-A46B37090E05}" type="pres">
      <dgm:prSet presAssocID="{50680A12-8142-485A-887D-57E85EA05813}" presName="parTrans" presStyleLbl="bgSibTrans2D1" presStyleIdx="2" presStyleCnt="5"/>
      <dgm:spPr/>
      <dgm:t>
        <a:bodyPr/>
        <a:lstStyle/>
        <a:p>
          <a:endParaRPr lang="en-US"/>
        </a:p>
      </dgm:t>
    </dgm:pt>
    <dgm:pt modelId="{3ED58D32-7D4C-4F25-8B0C-BCC171183E41}" type="pres">
      <dgm:prSet presAssocID="{94708D20-C143-424C-A3FD-E70EFFD9363E}" presName="node" presStyleLbl="node1" presStyleIdx="2" presStyleCnt="5">
        <dgm:presLayoutVars>
          <dgm:bulletEnabled val="1"/>
        </dgm:presLayoutVars>
      </dgm:prSet>
      <dgm:spPr/>
      <dgm:t>
        <a:bodyPr/>
        <a:lstStyle/>
        <a:p>
          <a:endParaRPr lang="en-US"/>
        </a:p>
      </dgm:t>
    </dgm:pt>
    <dgm:pt modelId="{63B61AD8-91EF-4714-8A18-0FB535D57BB2}" type="pres">
      <dgm:prSet presAssocID="{2838B0D7-7116-433A-AA44-9ECBD5E343C5}" presName="parTrans" presStyleLbl="bgSibTrans2D1" presStyleIdx="3" presStyleCnt="5"/>
      <dgm:spPr/>
      <dgm:t>
        <a:bodyPr/>
        <a:lstStyle/>
        <a:p>
          <a:endParaRPr lang="en-US"/>
        </a:p>
      </dgm:t>
    </dgm:pt>
    <dgm:pt modelId="{FFF0E729-4042-4499-ACE6-FAC4982893B8}" type="pres">
      <dgm:prSet presAssocID="{56C94646-9634-46EF-A5EB-406D2A1F4E42}" presName="node" presStyleLbl="node1" presStyleIdx="3" presStyleCnt="5">
        <dgm:presLayoutVars>
          <dgm:bulletEnabled val="1"/>
        </dgm:presLayoutVars>
      </dgm:prSet>
      <dgm:spPr/>
      <dgm:t>
        <a:bodyPr/>
        <a:lstStyle/>
        <a:p>
          <a:endParaRPr lang="en-US"/>
        </a:p>
      </dgm:t>
    </dgm:pt>
    <dgm:pt modelId="{598F1666-6D6E-4A53-A92E-A8FDBDEF2EF3}" type="pres">
      <dgm:prSet presAssocID="{1EC23B2A-22F2-461E-977D-B0F2E8D4B494}" presName="parTrans" presStyleLbl="bgSibTrans2D1" presStyleIdx="4" presStyleCnt="5"/>
      <dgm:spPr/>
      <dgm:t>
        <a:bodyPr/>
        <a:lstStyle/>
        <a:p>
          <a:endParaRPr lang="en-US"/>
        </a:p>
      </dgm:t>
    </dgm:pt>
    <dgm:pt modelId="{588D4BEF-DD54-4F7B-B078-B085E6C0588E}" type="pres">
      <dgm:prSet presAssocID="{D676F4A6-0679-42A6-B0E0-064AFEC20F18}" presName="node" presStyleLbl="node1" presStyleIdx="4" presStyleCnt="5">
        <dgm:presLayoutVars>
          <dgm:bulletEnabled val="1"/>
        </dgm:presLayoutVars>
      </dgm:prSet>
      <dgm:spPr/>
      <dgm:t>
        <a:bodyPr/>
        <a:lstStyle/>
        <a:p>
          <a:endParaRPr lang="en-US"/>
        </a:p>
      </dgm:t>
    </dgm:pt>
  </dgm:ptLst>
  <dgm:cxnLst>
    <dgm:cxn modelId="{36795409-08B8-4544-998B-68A508A9C682}" type="presOf" srcId="{50680A12-8142-485A-887D-57E85EA05813}" destId="{37DEB762-22BA-4A44-A701-A46B37090E05}" srcOrd="0" destOrd="0" presId="urn:microsoft.com/office/officeart/2005/8/layout/radial4"/>
    <dgm:cxn modelId="{21AD66CF-E0EC-4AAB-B677-E50BC9F2323A}" type="presOf" srcId="{94708D20-C143-424C-A3FD-E70EFFD9363E}" destId="{3ED58D32-7D4C-4F25-8B0C-BCC171183E41}" srcOrd="0" destOrd="0" presId="urn:microsoft.com/office/officeart/2005/8/layout/radial4"/>
    <dgm:cxn modelId="{65016006-24DE-4FB3-BEE9-3E3BC14EEC88}" srcId="{833DBE75-D18F-4468-9C35-F309417C1CFF}" destId="{94708D20-C143-424C-A3FD-E70EFFD9363E}" srcOrd="2" destOrd="0" parTransId="{50680A12-8142-485A-887D-57E85EA05813}" sibTransId="{5A25A5A0-ED53-48CD-819B-E178C65CE12D}"/>
    <dgm:cxn modelId="{C8EEDCF9-312A-47E1-8122-C558B5EA944D}" srcId="{833DBE75-D18F-4468-9C35-F309417C1CFF}" destId="{1D7B62A7-ACF1-41B8-8401-E46287380C04}" srcOrd="0" destOrd="0" parTransId="{7437A35D-1B40-41B4-BBFF-241F6B06C629}" sibTransId="{F3169DA7-8F8B-4FFB-844F-D40B5BB6B819}"/>
    <dgm:cxn modelId="{F656ECEC-BEC8-4115-97B0-706A88B8FCB2}" type="presOf" srcId="{1D7B62A7-ACF1-41B8-8401-E46287380C04}" destId="{982E0CE4-8B0D-4EEB-929C-620AF929126A}" srcOrd="0" destOrd="0" presId="urn:microsoft.com/office/officeart/2005/8/layout/radial4"/>
    <dgm:cxn modelId="{AA56E3BD-66BB-4D88-A373-53642D432093}" type="presOf" srcId="{1EC23B2A-22F2-461E-977D-B0F2E8D4B494}" destId="{598F1666-6D6E-4A53-A92E-A8FDBDEF2EF3}" srcOrd="0" destOrd="0" presId="urn:microsoft.com/office/officeart/2005/8/layout/radial4"/>
    <dgm:cxn modelId="{ECC71348-6199-4516-A315-29D5ACC4964E}" type="presOf" srcId="{2838B0D7-7116-433A-AA44-9ECBD5E343C5}" destId="{63B61AD8-91EF-4714-8A18-0FB535D57BB2}" srcOrd="0" destOrd="0" presId="urn:microsoft.com/office/officeart/2005/8/layout/radial4"/>
    <dgm:cxn modelId="{9043FF92-DA22-4E4B-9A6A-DDF3BBCC7A61}" srcId="{833DBE75-D18F-4468-9C35-F309417C1CFF}" destId="{56C94646-9634-46EF-A5EB-406D2A1F4E42}" srcOrd="3" destOrd="0" parTransId="{2838B0D7-7116-433A-AA44-9ECBD5E343C5}" sibTransId="{BFDB56E3-3351-495D-B928-EFBEC1D4582A}"/>
    <dgm:cxn modelId="{3B10B495-B4BA-4643-B0BF-72F3C28E3091}" type="presOf" srcId="{833DBE75-D18F-4468-9C35-F309417C1CFF}" destId="{E21727EE-2EA5-4F0A-A2A6-4B96711521B9}" srcOrd="0" destOrd="0" presId="urn:microsoft.com/office/officeart/2005/8/layout/radial4"/>
    <dgm:cxn modelId="{0DF32F54-FD25-4C0B-8DB0-95AA05DFD22C}" type="presOf" srcId="{CE2DF1F0-76CD-404E-9871-2BB01A9521F6}" destId="{EA74AB7F-B611-4E08-B5D2-0364AD5E157D}" srcOrd="0" destOrd="0" presId="urn:microsoft.com/office/officeart/2005/8/layout/radial4"/>
    <dgm:cxn modelId="{8BD593F0-26CE-463B-AFFF-C0C3CF0E3EB7}" type="presOf" srcId="{274919DE-C4EA-4C03-A596-2C9822773DAF}" destId="{0A116765-DD6F-4CCA-B2E6-B449F6A83BD7}" srcOrd="0" destOrd="0" presId="urn:microsoft.com/office/officeart/2005/8/layout/radial4"/>
    <dgm:cxn modelId="{F15F08E9-1A33-4C78-B97A-B83D636905FF}" type="presOf" srcId="{56C94646-9634-46EF-A5EB-406D2A1F4E42}" destId="{FFF0E729-4042-4499-ACE6-FAC4982893B8}" srcOrd="0" destOrd="0" presId="urn:microsoft.com/office/officeart/2005/8/layout/radial4"/>
    <dgm:cxn modelId="{A92D4AF9-8E6E-474E-AEC2-538157E96C10}" type="presOf" srcId="{7437A35D-1B40-41B4-BBFF-241F6B06C629}" destId="{91AC05C4-7596-4BD6-AF94-82CC78628D79}" srcOrd="0" destOrd="0" presId="urn:microsoft.com/office/officeart/2005/8/layout/radial4"/>
    <dgm:cxn modelId="{13FA5B07-6470-44A0-BCF3-F5071BF2EF60}" type="presOf" srcId="{AA5221F2-FFCF-4BBE-94D7-FB70AFF9C5C5}" destId="{1492BD7F-F0FC-4EBC-8ADF-03B618EEF857}" srcOrd="0" destOrd="0" presId="urn:microsoft.com/office/officeart/2005/8/layout/radial4"/>
    <dgm:cxn modelId="{66E7BD84-2EA2-4885-805A-C0209C1270DD}" type="presOf" srcId="{D676F4A6-0679-42A6-B0E0-064AFEC20F18}" destId="{588D4BEF-DD54-4F7B-B078-B085E6C0588E}" srcOrd="0" destOrd="0" presId="urn:microsoft.com/office/officeart/2005/8/layout/radial4"/>
    <dgm:cxn modelId="{71B9AC77-251A-4367-B6E6-CC72624D452A}" srcId="{833DBE75-D18F-4468-9C35-F309417C1CFF}" destId="{274919DE-C4EA-4C03-A596-2C9822773DAF}" srcOrd="1" destOrd="0" parTransId="{CE2DF1F0-76CD-404E-9871-2BB01A9521F6}" sibTransId="{5CC9A068-8D93-4855-A1D9-4CC80E26C05A}"/>
    <dgm:cxn modelId="{C1E024D7-481B-4AA6-B197-F053F3971DC1}" srcId="{AA5221F2-FFCF-4BBE-94D7-FB70AFF9C5C5}" destId="{833DBE75-D18F-4468-9C35-F309417C1CFF}" srcOrd="0" destOrd="0" parTransId="{425851D9-30B2-4D18-B833-14C995F0CC57}" sibTransId="{1D92AB28-6D31-45F6-8F83-0B73E5F3BCF2}"/>
    <dgm:cxn modelId="{454523E3-31AA-406C-B9E3-1BBC0A08976B}" srcId="{833DBE75-D18F-4468-9C35-F309417C1CFF}" destId="{D676F4A6-0679-42A6-B0E0-064AFEC20F18}" srcOrd="4" destOrd="0" parTransId="{1EC23B2A-22F2-461E-977D-B0F2E8D4B494}" sibTransId="{17F59D2C-51B7-4C71-B344-48F4A29C8DF4}"/>
    <dgm:cxn modelId="{0244A9BC-C6A1-4A4F-B32D-0A061505251A}" type="presParOf" srcId="{1492BD7F-F0FC-4EBC-8ADF-03B618EEF857}" destId="{E21727EE-2EA5-4F0A-A2A6-4B96711521B9}" srcOrd="0" destOrd="0" presId="urn:microsoft.com/office/officeart/2005/8/layout/radial4"/>
    <dgm:cxn modelId="{A5C8363C-A3FB-4978-8E68-F5BA65A54025}" type="presParOf" srcId="{1492BD7F-F0FC-4EBC-8ADF-03B618EEF857}" destId="{91AC05C4-7596-4BD6-AF94-82CC78628D79}" srcOrd="1" destOrd="0" presId="urn:microsoft.com/office/officeart/2005/8/layout/radial4"/>
    <dgm:cxn modelId="{AF0EE673-BD95-4F4D-8387-AA34AB414900}" type="presParOf" srcId="{1492BD7F-F0FC-4EBC-8ADF-03B618EEF857}" destId="{982E0CE4-8B0D-4EEB-929C-620AF929126A}" srcOrd="2" destOrd="0" presId="urn:microsoft.com/office/officeart/2005/8/layout/radial4"/>
    <dgm:cxn modelId="{3FBAC32A-17F5-49D5-8610-89EFBE08DE9A}" type="presParOf" srcId="{1492BD7F-F0FC-4EBC-8ADF-03B618EEF857}" destId="{EA74AB7F-B611-4E08-B5D2-0364AD5E157D}" srcOrd="3" destOrd="0" presId="urn:microsoft.com/office/officeart/2005/8/layout/radial4"/>
    <dgm:cxn modelId="{3B045A44-DBF8-43D0-8DD5-11DC5053F7BB}" type="presParOf" srcId="{1492BD7F-F0FC-4EBC-8ADF-03B618EEF857}" destId="{0A116765-DD6F-4CCA-B2E6-B449F6A83BD7}" srcOrd="4" destOrd="0" presId="urn:microsoft.com/office/officeart/2005/8/layout/radial4"/>
    <dgm:cxn modelId="{E99BEB2B-6697-46EE-A79B-48AEFAC9AFD1}" type="presParOf" srcId="{1492BD7F-F0FC-4EBC-8ADF-03B618EEF857}" destId="{37DEB762-22BA-4A44-A701-A46B37090E05}" srcOrd="5" destOrd="0" presId="urn:microsoft.com/office/officeart/2005/8/layout/radial4"/>
    <dgm:cxn modelId="{B0795663-8AA4-4A4A-AE80-69C969E8FC94}" type="presParOf" srcId="{1492BD7F-F0FC-4EBC-8ADF-03B618EEF857}" destId="{3ED58D32-7D4C-4F25-8B0C-BCC171183E41}" srcOrd="6" destOrd="0" presId="urn:microsoft.com/office/officeart/2005/8/layout/radial4"/>
    <dgm:cxn modelId="{BED953CD-A472-4E8E-B844-413043803E5A}" type="presParOf" srcId="{1492BD7F-F0FC-4EBC-8ADF-03B618EEF857}" destId="{63B61AD8-91EF-4714-8A18-0FB535D57BB2}" srcOrd="7" destOrd="0" presId="urn:microsoft.com/office/officeart/2005/8/layout/radial4"/>
    <dgm:cxn modelId="{3021295C-3B51-472C-809A-38B38EF71EAF}" type="presParOf" srcId="{1492BD7F-F0FC-4EBC-8ADF-03B618EEF857}" destId="{FFF0E729-4042-4499-ACE6-FAC4982893B8}" srcOrd="8" destOrd="0" presId="urn:microsoft.com/office/officeart/2005/8/layout/radial4"/>
    <dgm:cxn modelId="{8F582CDE-BD82-43D5-9C68-C3271AC8C598}" type="presParOf" srcId="{1492BD7F-F0FC-4EBC-8ADF-03B618EEF857}" destId="{598F1666-6D6E-4A53-A92E-A8FDBDEF2EF3}" srcOrd="9" destOrd="0" presId="urn:microsoft.com/office/officeart/2005/8/layout/radial4"/>
    <dgm:cxn modelId="{25ED4D58-7CE4-4912-B292-BDB6D0220A05}" type="presParOf" srcId="{1492BD7F-F0FC-4EBC-8ADF-03B618EEF857}" destId="{588D4BEF-DD54-4F7B-B078-B085E6C0588E}"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B3FD11-6E10-44DF-ADAD-05AAC89A548A}" type="doc">
      <dgm:prSet loTypeId="urn:microsoft.com/office/officeart/2005/8/layout/cycle1" loCatId="cycle" qsTypeId="urn:microsoft.com/office/officeart/2005/8/quickstyle/simple1" qsCatId="simple" csTypeId="urn:microsoft.com/office/officeart/2005/8/colors/accent1_2" csCatId="accent1"/>
      <dgm:spPr/>
    </dgm:pt>
    <dgm:pt modelId="{09CC2534-890F-46F2-8A14-C73C4C4B6D7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DECREASE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MISDEMEANOR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SCHOOL REFERRALS</a:t>
          </a:r>
        </a:p>
      </dgm:t>
    </dgm:pt>
    <dgm:pt modelId="{FD423A3E-7052-4DB7-A498-54500E9DF716}" type="parTrans" cxnId="{D8C4DD44-6D05-4C52-86EE-5350F69117E1}">
      <dgm:prSet/>
      <dgm:spPr/>
    </dgm:pt>
    <dgm:pt modelId="{12EA9D37-5B06-4567-B70A-B9A5059B0448}" type="sibTrans" cxnId="{D8C4DD44-6D05-4C52-86EE-5350F69117E1}">
      <dgm:prSet/>
      <dgm:spPr/>
    </dgm:pt>
    <dgm:pt modelId="{F5566D99-E470-42D0-8609-96D6CAEF4CB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INCREASE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COMMUNITY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SAFETY</a:t>
          </a:r>
        </a:p>
      </dgm:t>
    </dgm:pt>
    <dgm:pt modelId="{82AED476-182D-44B7-9DA2-502873F22936}" type="parTrans" cxnId="{8DDDB85F-6653-43A9-B86F-850DD8D1F1B4}">
      <dgm:prSet/>
      <dgm:spPr/>
    </dgm:pt>
    <dgm:pt modelId="{E0717428-3384-43D2-A2DD-97165592D184}" type="sibTrans" cxnId="{8DDDB85F-6653-43A9-B86F-850DD8D1F1B4}">
      <dgm:prSet/>
      <dgm:spPr/>
    </dgm:pt>
    <dgm:pt modelId="{364B96EC-C58D-4DFD-9B45-F6138C01CC0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REDUCE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RECIDIVISM</a:t>
          </a:r>
        </a:p>
      </dgm:t>
    </dgm:pt>
    <dgm:pt modelId="{965BD763-DC60-4D11-8F50-AAB844167F73}" type="parTrans" cxnId="{D74D5418-5034-4954-9987-FD71B1962D08}">
      <dgm:prSet/>
      <dgm:spPr/>
    </dgm:pt>
    <dgm:pt modelId="{63784126-84C3-4C04-B390-3B17F4EB21A9}" type="sibTrans" cxnId="{D74D5418-5034-4954-9987-FD71B1962D08}">
      <dgm:prSet/>
      <dgm:spPr/>
    </dgm:pt>
    <dgm:pt modelId="{D4BC5A81-7896-4FA4-B10D-474ED5F5E0E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INCREASE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SURVEILLANCE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HIGH RISK KIDS</a:t>
          </a:r>
        </a:p>
      </dgm:t>
    </dgm:pt>
    <dgm:pt modelId="{657904B2-32D7-4CB3-81B3-9D408517EAC4}" type="parTrans" cxnId="{07BA09C6-9C99-4F39-B489-EB23541D6672}">
      <dgm:prSet/>
      <dgm:spPr/>
    </dgm:pt>
    <dgm:pt modelId="{132D83F1-477C-447E-AD27-F7D6F9EA58A8}" type="sibTrans" cxnId="{07BA09C6-9C99-4F39-B489-EB23541D6672}">
      <dgm:prSet/>
      <dgm:spPr/>
    </dgm:pt>
    <dgm:pt modelId="{48D2DB8F-42C1-4556-9078-D905304DF23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DECREASE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PROBATION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cs typeface="Arial" charset="0"/>
            </a:rPr>
            <a:t>CASELOADS</a:t>
          </a:r>
        </a:p>
      </dgm:t>
    </dgm:pt>
    <dgm:pt modelId="{5672D7D8-32E0-4F5C-B9B1-FB1FC07C7A39}" type="parTrans" cxnId="{2EC2E576-1385-4190-B740-73DFBF4EE6F1}">
      <dgm:prSet/>
      <dgm:spPr/>
    </dgm:pt>
    <dgm:pt modelId="{F102B6AD-10CE-4334-836A-322FFE9FDD94}" type="sibTrans" cxnId="{2EC2E576-1385-4190-B740-73DFBF4EE6F1}">
      <dgm:prSet/>
      <dgm:spPr/>
    </dgm:pt>
    <dgm:pt modelId="{58578F7C-0B3D-49F8-8FE2-5210B4453C59}" type="pres">
      <dgm:prSet presAssocID="{D0B3FD11-6E10-44DF-ADAD-05AAC89A548A}" presName="cycle" presStyleCnt="0">
        <dgm:presLayoutVars>
          <dgm:dir val="rev"/>
          <dgm:resizeHandles val="exact"/>
        </dgm:presLayoutVars>
      </dgm:prSet>
      <dgm:spPr/>
    </dgm:pt>
    <dgm:pt modelId="{4ACA5D22-1838-44F3-BEB8-2A1BAC443559}" type="pres">
      <dgm:prSet presAssocID="{09CC2534-890F-46F2-8A14-C73C4C4B6D72}" presName="dummy" presStyleCnt="0"/>
      <dgm:spPr/>
    </dgm:pt>
    <dgm:pt modelId="{F7D3CD3E-49A0-4256-BDB7-D7E3607C3C11}" type="pres">
      <dgm:prSet presAssocID="{09CC2534-890F-46F2-8A14-C73C4C4B6D72}" presName="node" presStyleLbl="revTx" presStyleIdx="0" presStyleCnt="5">
        <dgm:presLayoutVars>
          <dgm:bulletEnabled val="1"/>
        </dgm:presLayoutVars>
      </dgm:prSet>
      <dgm:spPr/>
      <dgm:t>
        <a:bodyPr/>
        <a:lstStyle/>
        <a:p>
          <a:endParaRPr lang="en-US"/>
        </a:p>
      </dgm:t>
    </dgm:pt>
    <dgm:pt modelId="{3CE00487-57D2-41FC-890E-9F81F4469110}" type="pres">
      <dgm:prSet presAssocID="{12EA9D37-5B06-4567-B70A-B9A5059B0448}" presName="sibTrans" presStyleLbl="node1" presStyleIdx="0" presStyleCnt="5"/>
      <dgm:spPr/>
    </dgm:pt>
    <dgm:pt modelId="{5017887D-F3C4-4B53-AF80-DED8580E86C0}" type="pres">
      <dgm:prSet presAssocID="{F5566D99-E470-42D0-8609-96D6CAEF4CBC}" presName="dummy" presStyleCnt="0"/>
      <dgm:spPr/>
    </dgm:pt>
    <dgm:pt modelId="{43619ABA-EF80-486E-B562-3EA1B6336E73}" type="pres">
      <dgm:prSet presAssocID="{F5566D99-E470-42D0-8609-96D6CAEF4CBC}" presName="node" presStyleLbl="revTx" presStyleIdx="1" presStyleCnt="5">
        <dgm:presLayoutVars>
          <dgm:bulletEnabled val="1"/>
        </dgm:presLayoutVars>
      </dgm:prSet>
      <dgm:spPr/>
      <dgm:t>
        <a:bodyPr/>
        <a:lstStyle/>
        <a:p>
          <a:endParaRPr lang="en-US"/>
        </a:p>
      </dgm:t>
    </dgm:pt>
    <dgm:pt modelId="{11D29D4A-701E-45AE-9C3D-D125FAEB4EDE}" type="pres">
      <dgm:prSet presAssocID="{E0717428-3384-43D2-A2DD-97165592D184}" presName="sibTrans" presStyleLbl="node1" presStyleIdx="1" presStyleCnt="5"/>
      <dgm:spPr/>
    </dgm:pt>
    <dgm:pt modelId="{6DA4BCD3-1215-42A2-9B7B-80E628A69E68}" type="pres">
      <dgm:prSet presAssocID="{364B96EC-C58D-4DFD-9B45-F6138C01CC0D}" presName="dummy" presStyleCnt="0"/>
      <dgm:spPr/>
    </dgm:pt>
    <dgm:pt modelId="{9FF75089-ED58-451F-B8FC-0A0A0A426368}" type="pres">
      <dgm:prSet presAssocID="{364B96EC-C58D-4DFD-9B45-F6138C01CC0D}" presName="node" presStyleLbl="revTx" presStyleIdx="2" presStyleCnt="5">
        <dgm:presLayoutVars>
          <dgm:bulletEnabled val="1"/>
        </dgm:presLayoutVars>
      </dgm:prSet>
      <dgm:spPr/>
      <dgm:t>
        <a:bodyPr/>
        <a:lstStyle/>
        <a:p>
          <a:endParaRPr lang="en-US"/>
        </a:p>
      </dgm:t>
    </dgm:pt>
    <dgm:pt modelId="{6547F890-5846-4A71-B31D-43CBAB690FFE}" type="pres">
      <dgm:prSet presAssocID="{63784126-84C3-4C04-B390-3B17F4EB21A9}" presName="sibTrans" presStyleLbl="node1" presStyleIdx="2" presStyleCnt="5"/>
      <dgm:spPr/>
    </dgm:pt>
    <dgm:pt modelId="{09ABDB8A-416D-4DF7-92F3-5681B6237B11}" type="pres">
      <dgm:prSet presAssocID="{D4BC5A81-7896-4FA4-B10D-474ED5F5E0EF}" presName="dummy" presStyleCnt="0"/>
      <dgm:spPr/>
    </dgm:pt>
    <dgm:pt modelId="{15B4D5BE-D025-4C21-9492-EB7B10035926}" type="pres">
      <dgm:prSet presAssocID="{D4BC5A81-7896-4FA4-B10D-474ED5F5E0EF}" presName="node" presStyleLbl="revTx" presStyleIdx="3" presStyleCnt="5">
        <dgm:presLayoutVars>
          <dgm:bulletEnabled val="1"/>
        </dgm:presLayoutVars>
      </dgm:prSet>
      <dgm:spPr/>
      <dgm:t>
        <a:bodyPr/>
        <a:lstStyle/>
        <a:p>
          <a:endParaRPr lang="en-US"/>
        </a:p>
      </dgm:t>
    </dgm:pt>
    <dgm:pt modelId="{734D8443-2CA4-4AF3-9CD9-6F0B89350794}" type="pres">
      <dgm:prSet presAssocID="{132D83F1-477C-447E-AD27-F7D6F9EA58A8}" presName="sibTrans" presStyleLbl="node1" presStyleIdx="3" presStyleCnt="5"/>
      <dgm:spPr/>
    </dgm:pt>
    <dgm:pt modelId="{7C041081-EE60-47B6-8DF1-45F83FEE7115}" type="pres">
      <dgm:prSet presAssocID="{48D2DB8F-42C1-4556-9078-D905304DF23F}" presName="dummy" presStyleCnt="0"/>
      <dgm:spPr/>
    </dgm:pt>
    <dgm:pt modelId="{8442C367-1244-4217-9D4A-03026E1E0DC3}" type="pres">
      <dgm:prSet presAssocID="{48D2DB8F-42C1-4556-9078-D905304DF23F}" presName="node" presStyleLbl="revTx" presStyleIdx="4" presStyleCnt="5">
        <dgm:presLayoutVars>
          <dgm:bulletEnabled val="1"/>
        </dgm:presLayoutVars>
      </dgm:prSet>
      <dgm:spPr/>
      <dgm:t>
        <a:bodyPr/>
        <a:lstStyle/>
        <a:p>
          <a:endParaRPr lang="en-US"/>
        </a:p>
      </dgm:t>
    </dgm:pt>
    <dgm:pt modelId="{53B8220D-D14A-4369-8907-88587534F6F6}" type="pres">
      <dgm:prSet presAssocID="{F102B6AD-10CE-4334-836A-322FFE9FDD94}" presName="sibTrans" presStyleLbl="node1" presStyleIdx="4" presStyleCnt="5"/>
      <dgm:spPr/>
    </dgm:pt>
  </dgm:ptLst>
  <dgm:cxnLst>
    <dgm:cxn modelId="{DB54F870-730A-4B60-A2AD-9A49579AD77C}" type="presOf" srcId="{63784126-84C3-4C04-B390-3B17F4EB21A9}" destId="{6547F890-5846-4A71-B31D-43CBAB690FFE}" srcOrd="0" destOrd="0" presId="urn:microsoft.com/office/officeart/2005/8/layout/cycle1"/>
    <dgm:cxn modelId="{07BA09C6-9C99-4F39-B489-EB23541D6672}" srcId="{D0B3FD11-6E10-44DF-ADAD-05AAC89A548A}" destId="{D4BC5A81-7896-4FA4-B10D-474ED5F5E0EF}" srcOrd="3" destOrd="0" parTransId="{657904B2-32D7-4CB3-81B3-9D408517EAC4}" sibTransId="{132D83F1-477C-447E-AD27-F7D6F9EA58A8}"/>
    <dgm:cxn modelId="{870BAAB5-89CB-4820-B5A7-D3112A53B89F}" type="presOf" srcId="{D0B3FD11-6E10-44DF-ADAD-05AAC89A548A}" destId="{58578F7C-0B3D-49F8-8FE2-5210B4453C59}" srcOrd="0" destOrd="0" presId="urn:microsoft.com/office/officeart/2005/8/layout/cycle1"/>
    <dgm:cxn modelId="{84EBA97B-203F-4689-9251-B10AF7C3D11B}" type="presOf" srcId="{12EA9D37-5B06-4567-B70A-B9A5059B0448}" destId="{3CE00487-57D2-41FC-890E-9F81F4469110}" srcOrd="0" destOrd="0" presId="urn:microsoft.com/office/officeart/2005/8/layout/cycle1"/>
    <dgm:cxn modelId="{ED9F273D-BFC5-4BD7-A674-B2B67281A974}" type="presOf" srcId="{F5566D99-E470-42D0-8609-96D6CAEF4CBC}" destId="{43619ABA-EF80-486E-B562-3EA1B6336E73}" srcOrd="0" destOrd="0" presId="urn:microsoft.com/office/officeart/2005/8/layout/cycle1"/>
    <dgm:cxn modelId="{D8C4DD44-6D05-4C52-86EE-5350F69117E1}" srcId="{D0B3FD11-6E10-44DF-ADAD-05AAC89A548A}" destId="{09CC2534-890F-46F2-8A14-C73C4C4B6D72}" srcOrd="0" destOrd="0" parTransId="{FD423A3E-7052-4DB7-A498-54500E9DF716}" sibTransId="{12EA9D37-5B06-4567-B70A-B9A5059B0448}"/>
    <dgm:cxn modelId="{F01D7678-EF83-4822-A25F-FCD7AEED565F}" type="presOf" srcId="{09CC2534-890F-46F2-8A14-C73C4C4B6D72}" destId="{F7D3CD3E-49A0-4256-BDB7-D7E3607C3C11}" srcOrd="0" destOrd="0" presId="urn:microsoft.com/office/officeart/2005/8/layout/cycle1"/>
    <dgm:cxn modelId="{F7498E5D-FFD3-4366-A2A2-F93642C1B763}" type="presOf" srcId="{48D2DB8F-42C1-4556-9078-D905304DF23F}" destId="{8442C367-1244-4217-9D4A-03026E1E0DC3}" srcOrd="0" destOrd="0" presId="urn:microsoft.com/office/officeart/2005/8/layout/cycle1"/>
    <dgm:cxn modelId="{7CE8B209-FA9A-4486-8B0A-1A53A3A99C87}" type="presOf" srcId="{E0717428-3384-43D2-A2DD-97165592D184}" destId="{11D29D4A-701E-45AE-9C3D-D125FAEB4EDE}" srcOrd="0" destOrd="0" presId="urn:microsoft.com/office/officeart/2005/8/layout/cycle1"/>
    <dgm:cxn modelId="{921C96AB-182F-47A9-94D5-EBB9261F7B96}" type="presOf" srcId="{132D83F1-477C-447E-AD27-F7D6F9EA58A8}" destId="{734D8443-2CA4-4AF3-9CD9-6F0B89350794}" srcOrd="0" destOrd="0" presId="urn:microsoft.com/office/officeart/2005/8/layout/cycle1"/>
    <dgm:cxn modelId="{2D7CACB9-D916-45A6-93FF-2A6AD5FC88DE}" type="presOf" srcId="{F102B6AD-10CE-4334-836A-322FFE9FDD94}" destId="{53B8220D-D14A-4369-8907-88587534F6F6}" srcOrd="0" destOrd="0" presId="urn:microsoft.com/office/officeart/2005/8/layout/cycle1"/>
    <dgm:cxn modelId="{5CCA6F80-15D2-4E87-866E-EEF85E846772}" type="presOf" srcId="{364B96EC-C58D-4DFD-9B45-F6138C01CC0D}" destId="{9FF75089-ED58-451F-B8FC-0A0A0A426368}" srcOrd="0" destOrd="0" presId="urn:microsoft.com/office/officeart/2005/8/layout/cycle1"/>
    <dgm:cxn modelId="{2EC2E576-1385-4190-B740-73DFBF4EE6F1}" srcId="{D0B3FD11-6E10-44DF-ADAD-05AAC89A548A}" destId="{48D2DB8F-42C1-4556-9078-D905304DF23F}" srcOrd="4" destOrd="0" parTransId="{5672D7D8-32E0-4F5C-B9B1-FB1FC07C7A39}" sibTransId="{F102B6AD-10CE-4334-836A-322FFE9FDD94}"/>
    <dgm:cxn modelId="{D74D5418-5034-4954-9987-FD71B1962D08}" srcId="{D0B3FD11-6E10-44DF-ADAD-05AAC89A548A}" destId="{364B96EC-C58D-4DFD-9B45-F6138C01CC0D}" srcOrd="2" destOrd="0" parTransId="{965BD763-DC60-4D11-8F50-AAB844167F73}" sibTransId="{63784126-84C3-4C04-B390-3B17F4EB21A9}"/>
    <dgm:cxn modelId="{01CEFE20-F071-45C0-AC77-54DC2BCAF564}" type="presOf" srcId="{D4BC5A81-7896-4FA4-B10D-474ED5F5E0EF}" destId="{15B4D5BE-D025-4C21-9492-EB7B10035926}" srcOrd="0" destOrd="0" presId="urn:microsoft.com/office/officeart/2005/8/layout/cycle1"/>
    <dgm:cxn modelId="{8DDDB85F-6653-43A9-B86F-850DD8D1F1B4}" srcId="{D0B3FD11-6E10-44DF-ADAD-05AAC89A548A}" destId="{F5566D99-E470-42D0-8609-96D6CAEF4CBC}" srcOrd="1" destOrd="0" parTransId="{82AED476-182D-44B7-9DA2-502873F22936}" sibTransId="{E0717428-3384-43D2-A2DD-97165592D184}"/>
    <dgm:cxn modelId="{42A4A94F-B8D5-428C-BFCD-185BDC05D2B7}" type="presParOf" srcId="{58578F7C-0B3D-49F8-8FE2-5210B4453C59}" destId="{4ACA5D22-1838-44F3-BEB8-2A1BAC443559}" srcOrd="0" destOrd="0" presId="urn:microsoft.com/office/officeart/2005/8/layout/cycle1"/>
    <dgm:cxn modelId="{A548F21D-340E-41B4-87ED-9830DAC09973}" type="presParOf" srcId="{58578F7C-0B3D-49F8-8FE2-5210B4453C59}" destId="{F7D3CD3E-49A0-4256-BDB7-D7E3607C3C11}" srcOrd="1" destOrd="0" presId="urn:microsoft.com/office/officeart/2005/8/layout/cycle1"/>
    <dgm:cxn modelId="{D5BE2EE6-B928-4BF5-8EE4-EF2B5F9459C4}" type="presParOf" srcId="{58578F7C-0B3D-49F8-8FE2-5210B4453C59}" destId="{3CE00487-57D2-41FC-890E-9F81F4469110}" srcOrd="2" destOrd="0" presId="urn:microsoft.com/office/officeart/2005/8/layout/cycle1"/>
    <dgm:cxn modelId="{E5D80DE4-6616-47CF-B61C-D194289B57FF}" type="presParOf" srcId="{58578F7C-0B3D-49F8-8FE2-5210B4453C59}" destId="{5017887D-F3C4-4B53-AF80-DED8580E86C0}" srcOrd="3" destOrd="0" presId="urn:microsoft.com/office/officeart/2005/8/layout/cycle1"/>
    <dgm:cxn modelId="{C1789904-DFCD-4055-9A2D-1C047E4E9668}" type="presParOf" srcId="{58578F7C-0B3D-49F8-8FE2-5210B4453C59}" destId="{43619ABA-EF80-486E-B562-3EA1B6336E73}" srcOrd="4" destOrd="0" presId="urn:microsoft.com/office/officeart/2005/8/layout/cycle1"/>
    <dgm:cxn modelId="{FB14BDE3-86D2-4EC5-BF71-FA9C80DDD7E3}" type="presParOf" srcId="{58578F7C-0B3D-49F8-8FE2-5210B4453C59}" destId="{11D29D4A-701E-45AE-9C3D-D125FAEB4EDE}" srcOrd="5" destOrd="0" presId="urn:microsoft.com/office/officeart/2005/8/layout/cycle1"/>
    <dgm:cxn modelId="{D19EE0D5-6A19-40E4-9B5C-2AE4BDD96FDF}" type="presParOf" srcId="{58578F7C-0B3D-49F8-8FE2-5210B4453C59}" destId="{6DA4BCD3-1215-42A2-9B7B-80E628A69E68}" srcOrd="6" destOrd="0" presId="urn:microsoft.com/office/officeart/2005/8/layout/cycle1"/>
    <dgm:cxn modelId="{21A0A1B3-1E20-4706-A9A0-73159DDA40FD}" type="presParOf" srcId="{58578F7C-0B3D-49F8-8FE2-5210B4453C59}" destId="{9FF75089-ED58-451F-B8FC-0A0A0A426368}" srcOrd="7" destOrd="0" presId="urn:microsoft.com/office/officeart/2005/8/layout/cycle1"/>
    <dgm:cxn modelId="{3CC8EFCC-0CCA-49E6-BD18-42B17BF388BE}" type="presParOf" srcId="{58578F7C-0B3D-49F8-8FE2-5210B4453C59}" destId="{6547F890-5846-4A71-B31D-43CBAB690FFE}" srcOrd="8" destOrd="0" presId="urn:microsoft.com/office/officeart/2005/8/layout/cycle1"/>
    <dgm:cxn modelId="{783005ED-944B-433C-8B25-7C132E14BCC0}" type="presParOf" srcId="{58578F7C-0B3D-49F8-8FE2-5210B4453C59}" destId="{09ABDB8A-416D-4DF7-92F3-5681B6237B11}" srcOrd="9" destOrd="0" presId="urn:microsoft.com/office/officeart/2005/8/layout/cycle1"/>
    <dgm:cxn modelId="{F52C95F9-7943-47C3-B28C-4F53065BE900}" type="presParOf" srcId="{58578F7C-0B3D-49F8-8FE2-5210B4453C59}" destId="{15B4D5BE-D025-4C21-9492-EB7B10035926}" srcOrd="10" destOrd="0" presId="urn:microsoft.com/office/officeart/2005/8/layout/cycle1"/>
    <dgm:cxn modelId="{93CC4900-82AE-4D42-A9C0-3AC26828C909}" type="presParOf" srcId="{58578F7C-0B3D-49F8-8FE2-5210B4453C59}" destId="{734D8443-2CA4-4AF3-9CD9-6F0B89350794}" srcOrd="11" destOrd="0" presId="urn:microsoft.com/office/officeart/2005/8/layout/cycle1"/>
    <dgm:cxn modelId="{B9D0F2C9-B851-4D18-B818-AFAFBED5144C}" type="presParOf" srcId="{58578F7C-0B3D-49F8-8FE2-5210B4453C59}" destId="{7C041081-EE60-47B6-8DF1-45F83FEE7115}" srcOrd="12" destOrd="0" presId="urn:microsoft.com/office/officeart/2005/8/layout/cycle1"/>
    <dgm:cxn modelId="{C12B8734-02D5-426A-B868-D98D42445881}" type="presParOf" srcId="{58578F7C-0B3D-49F8-8FE2-5210B4453C59}" destId="{8442C367-1244-4217-9D4A-03026E1E0DC3}" srcOrd="13" destOrd="0" presId="urn:microsoft.com/office/officeart/2005/8/layout/cycle1"/>
    <dgm:cxn modelId="{ADB69090-5180-4BDA-B465-D310FBB451C3}" type="presParOf" srcId="{58578F7C-0B3D-49F8-8FE2-5210B4453C59}" destId="{53B8220D-D14A-4369-8907-88587534F6F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45A5B-A86D-4CA9-BC41-D29BF0BEA1EE}"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C72FF-7610-4E5A-94CB-CD61CE75BD26}" type="slidenum">
              <a:rPr lang="en-US" smtClean="0"/>
              <a:t>‹#›</a:t>
            </a:fld>
            <a:endParaRPr lang="en-US"/>
          </a:p>
        </p:txBody>
      </p:sp>
    </p:spTree>
    <p:extLst>
      <p:ext uri="{BB962C8B-B14F-4D97-AF65-F5344CB8AC3E}">
        <p14:creationId xmlns:p14="http://schemas.microsoft.com/office/powerpoint/2010/main" val="243070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391EB8-FAB0-4199-932B-AD7B1683E2DD}" type="slidenum">
              <a:rPr lang="en-US" smtClean="0"/>
              <a:pPr eaLnBrk="1" hangingPunct="1"/>
              <a:t>22</a:t>
            </a:fld>
            <a:endParaRPr lang="en-US" smtClean="0"/>
          </a:p>
        </p:txBody>
      </p:sp>
      <p:sp>
        <p:nvSpPr>
          <p:cNvPr id="2252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E1A83FF-5303-4DF5-A6F4-8B69915C3A95}" type="slidenum">
              <a:rPr lang="en-US" sz="1200">
                <a:latin typeface="+mn-lt"/>
                <a:cs typeface="Arial" charset="0"/>
              </a:rPr>
              <a:pPr algn="r">
                <a:defRPr/>
              </a:pPr>
              <a:t>22</a:t>
            </a:fld>
            <a:endParaRPr lang="en-US" sz="1200">
              <a:latin typeface="+mn-lt"/>
              <a:cs typeface="Arial" charset="0"/>
            </a:endParaRPr>
          </a:p>
        </p:txBody>
      </p:sp>
      <p:sp>
        <p:nvSpPr>
          <p:cNvPr id="82948" name="Rectangle 2"/>
          <p:cNvSpPr>
            <a:spLocks noGrp="1" noRot="1" noChangeAspect="1" noChangeArrowheads="1" noTextEdit="1"/>
          </p:cNvSpPr>
          <p:nvPr>
            <p:ph type="sldImg"/>
          </p:nvPr>
        </p:nvSpPr>
        <p:spPr>
          <a:xfrm>
            <a:off x="1141413" y="685800"/>
            <a:ext cx="4573587" cy="3430588"/>
          </a:xfrm>
          <a:ln/>
        </p:spPr>
      </p:sp>
      <p:sp>
        <p:nvSpPr>
          <p:cNvPr id="829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8A111C-FF0A-4206-B473-7CBB5E8E615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93534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A111C-FF0A-4206-B473-7CBB5E8E615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120716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A111C-FF0A-4206-B473-7CBB5E8E615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418913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A111C-FF0A-4206-B473-7CBB5E8E615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409531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A111C-FF0A-4206-B473-7CBB5E8E615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274662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8A111C-FF0A-4206-B473-7CBB5E8E615A}"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51327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8A111C-FF0A-4206-B473-7CBB5E8E615A}"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31884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8A111C-FF0A-4206-B473-7CBB5E8E615A}"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84583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A111C-FF0A-4206-B473-7CBB5E8E615A}"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276409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A111C-FF0A-4206-B473-7CBB5E8E615A}"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75927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A111C-FF0A-4206-B473-7CBB5E8E615A}"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A01E3-94B1-4E75-8A50-F5EC261C0C9F}" type="slidenum">
              <a:rPr lang="en-US" smtClean="0"/>
              <a:t>‹#›</a:t>
            </a:fld>
            <a:endParaRPr lang="en-US"/>
          </a:p>
        </p:txBody>
      </p:sp>
    </p:spTree>
    <p:extLst>
      <p:ext uri="{BB962C8B-B14F-4D97-AF65-F5344CB8AC3E}">
        <p14:creationId xmlns:p14="http://schemas.microsoft.com/office/powerpoint/2010/main" val="142356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A111C-FF0A-4206-B473-7CBB5E8E615A}" type="datetimeFigureOut">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A01E3-94B1-4E75-8A50-F5EC261C0C9F}" type="slidenum">
              <a:rPr lang="en-US" smtClean="0"/>
              <a:t>‹#›</a:t>
            </a:fld>
            <a:endParaRPr lang="en-US"/>
          </a:p>
        </p:txBody>
      </p:sp>
    </p:spTree>
    <p:extLst>
      <p:ext uri="{BB962C8B-B14F-4D97-AF65-F5344CB8AC3E}">
        <p14:creationId xmlns:p14="http://schemas.microsoft.com/office/powerpoint/2010/main" val="48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WHEN DID MAKING ADULTS MAD BECOME A CRIME</a:t>
            </a:r>
            <a:endParaRPr lang="en-US" sz="4000" dirty="0"/>
          </a:p>
        </p:txBody>
      </p:sp>
      <p:sp>
        <p:nvSpPr>
          <p:cNvPr id="3" name="Subtitle 2"/>
          <p:cNvSpPr>
            <a:spLocks noGrp="1"/>
          </p:cNvSpPr>
          <p:nvPr>
            <p:ph type="subTitle" idx="1"/>
          </p:nvPr>
        </p:nvSpPr>
        <p:spPr/>
        <p:txBody>
          <a:bodyPr>
            <a:normAutofit/>
          </a:bodyPr>
          <a:lstStyle/>
          <a:p>
            <a:r>
              <a:rPr lang="en-US" dirty="0" smtClean="0"/>
              <a:t>A Collaborative Approach to Reducing School Arrests and Improving Outcomes</a:t>
            </a:r>
            <a:endParaRPr lang="en-US" dirty="0"/>
          </a:p>
        </p:txBody>
      </p:sp>
    </p:spTree>
    <p:extLst>
      <p:ext uri="{BB962C8B-B14F-4D97-AF65-F5344CB8AC3E}">
        <p14:creationId xmlns:p14="http://schemas.microsoft.com/office/powerpoint/2010/main" val="2770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Understanding the Role of the Judge--</a:t>
            </a:r>
            <a:endParaRPr lang="en-US" sz="4000" dirty="0"/>
          </a:p>
        </p:txBody>
      </p:sp>
      <p:sp>
        <p:nvSpPr>
          <p:cNvPr id="3" name="Subtitle 2"/>
          <p:cNvSpPr>
            <a:spLocks noGrp="1"/>
          </p:cNvSpPr>
          <p:nvPr>
            <p:ph type="subTitle" idx="1"/>
          </p:nvPr>
        </p:nvSpPr>
        <p:spPr/>
        <p:txBody>
          <a:bodyPr>
            <a:normAutofit/>
          </a:bodyPr>
          <a:lstStyle/>
          <a:p>
            <a:r>
              <a:rPr lang="en-US" dirty="0" smtClean="0"/>
              <a:t>Is to understand the nature of juvenile justice systems</a:t>
            </a:r>
            <a:endParaRPr lang="en-US" dirty="0"/>
          </a:p>
        </p:txBody>
      </p:sp>
    </p:spTree>
    <p:extLst>
      <p:ext uri="{BB962C8B-B14F-4D97-AF65-F5344CB8AC3E}">
        <p14:creationId xmlns:p14="http://schemas.microsoft.com/office/powerpoint/2010/main" val="164649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0" y="2286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solidFill>
                  <a:srgbClr val="FF0000"/>
                </a:solidFill>
                <a:cs typeface="Arial" charset="0"/>
              </a:rPr>
              <a:t>Juvenile Justice System=The Community</a:t>
            </a:r>
          </a:p>
        </p:txBody>
      </p:sp>
      <p:sp>
        <p:nvSpPr>
          <p:cNvPr id="27651" name="TextBox 4"/>
          <p:cNvSpPr txBox="1">
            <a:spLocks noChangeArrowheads="1"/>
          </p:cNvSpPr>
          <p:nvPr/>
        </p:nvSpPr>
        <p:spPr bwMode="auto">
          <a:xfrm>
            <a:off x="228600" y="1447800"/>
            <a:ext cx="3810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cs typeface="Arial" charset="0"/>
              </a:rPr>
              <a:t> </a:t>
            </a:r>
            <a:r>
              <a:rPr lang="en-US" sz="2000">
                <a:cs typeface="Arial" charset="0"/>
              </a:rPr>
              <a:t>COGNITION</a:t>
            </a:r>
          </a:p>
          <a:p>
            <a:pPr eaLnBrk="1" hangingPunct="1"/>
            <a:endParaRPr lang="en-US" sz="2000">
              <a:cs typeface="Arial" charset="0"/>
            </a:endParaRPr>
          </a:p>
          <a:p>
            <a:pPr eaLnBrk="1" hangingPunct="1">
              <a:buFont typeface="Arial" charset="0"/>
              <a:buChar char="•"/>
            </a:pPr>
            <a:r>
              <a:rPr lang="en-US" sz="2000">
                <a:cs typeface="Arial" charset="0"/>
              </a:rPr>
              <a:t> PEERS</a:t>
            </a:r>
          </a:p>
          <a:p>
            <a:pPr eaLnBrk="1" hangingPunct="1"/>
            <a:endParaRPr lang="en-US" sz="2000">
              <a:cs typeface="Arial" charset="0"/>
            </a:endParaRPr>
          </a:p>
          <a:p>
            <a:pPr eaLnBrk="1" hangingPunct="1">
              <a:buFont typeface="Arial" charset="0"/>
              <a:buChar char="•"/>
            </a:pPr>
            <a:r>
              <a:rPr lang="en-US" sz="2000">
                <a:cs typeface="Arial" charset="0"/>
              </a:rPr>
              <a:t> SCHOOL CONNECTEDNESS</a:t>
            </a:r>
          </a:p>
          <a:p>
            <a:pPr eaLnBrk="1" hangingPunct="1"/>
            <a:endParaRPr lang="en-US" sz="2000">
              <a:cs typeface="Arial" charset="0"/>
            </a:endParaRPr>
          </a:p>
          <a:p>
            <a:pPr eaLnBrk="1" hangingPunct="1">
              <a:buFont typeface="Arial" charset="0"/>
              <a:buChar char="•"/>
            </a:pPr>
            <a:r>
              <a:rPr lang="en-US" sz="2000">
                <a:cs typeface="Arial" charset="0"/>
              </a:rPr>
              <a:t> FAMILY FUNCTION</a:t>
            </a:r>
          </a:p>
          <a:p>
            <a:pPr eaLnBrk="1" hangingPunct="1"/>
            <a:endParaRPr lang="en-US" sz="2000">
              <a:cs typeface="Arial" charset="0"/>
            </a:endParaRPr>
          </a:p>
          <a:p>
            <a:pPr eaLnBrk="1" hangingPunct="1">
              <a:buFont typeface="Arial" charset="0"/>
              <a:buChar char="•"/>
            </a:pPr>
            <a:r>
              <a:rPr lang="en-US" sz="2000">
                <a:cs typeface="Arial" charset="0"/>
              </a:rPr>
              <a:t>SUBSTANCE ABUSE</a:t>
            </a:r>
          </a:p>
          <a:p>
            <a:pPr eaLnBrk="1" hangingPunct="1"/>
            <a:endParaRPr lang="en-US" sz="2000">
              <a:cs typeface="Arial" charset="0"/>
            </a:endParaRPr>
          </a:p>
          <a:p>
            <a:pPr eaLnBrk="1" hangingPunct="1">
              <a:buFont typeface="Arial" charset="0"/>
              <a:buChar char="•"/>
            </a:pPr>
            <a:r>
              <a:rPr lang="en-US" sz="2000">
                <a:cs typeface="Arial" charset="0"/>
              </a:rPr>
              <a:t>WEAK PROBLEM-SOLVING SKILLS</a:t>
            </a:r>
          </a:p>
          <a:p>
            <a:pPr eaLnBrk="1" hangingPunct="1">
              <a:buFont typeface="Arial" charset="0"/>
              <a:buChar char="•"/>
            </a:pPr>
            <a:endParaRPr lang="en-US" sz="2400">
              <a:cs typeface="Arial" charset="0"/>
            </a:endParaRPr>
          </a:p>
        </p:txBody>
      </p:sp>
      <p:sp>
        <p:nvSpPr>
          <p:cNvPr id="27652" name="TextBox 5"/>
          <p:cNvSpPr txBox="1">
            <a:spLocks noChangeArrowheads="1"/>
          </p:cNvSpPr>
          <p:nvPr/>
        </p:nvSpPr>
        <p:spPr bwMode="auto">
          <a:xfrm>
            <a:off x="4876800" y="1371600"/>
            <a:ext cx="3962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cs typeface="Arial" charset="0"/>
              </a:rPr>
              <a:t> </a:t>
            </a:r>
            <a:r>
              <a:rPr lang="en-US" sz="2000">
                <a:cs typeface="Arial" charset="0"/>
              </a:rPr>
              <a:t>SOCIAL SERVICES</a:t>
            </a:r>
          </a:p>
          <a:p>
            <a:pPr eaLnBrk="1" hangingPunct="1"/>
            <a:endParaRPr lang="en-US" sz="2000">
              <a:cs typeface="Arial" charset="0"/>
            </a:endParaRPr>
          </a:p>
          <a:p>
            <a:pPr eaLnBrk="1" hangingPunct="1">
              <a:buFont typeface="Arial" charset="0"/>
              <a:buChar char="•"/>
            </a:pPr>
            <a:r>
              <a:rPr lang="en-US" sz="2000">
                <a:cs typeface="Arial" charset="0"/>
              </a:rPr>
              <a:t>MENTAL HEALTH</a:t>
            </a:r>
          </a:p>
          <a:p>
            <a:pPr eaLnBrk="1" hangingPunct="1"/>
            <a:endParaRPr lang="en-US" sz="2000">
              <a:cs typeface="Arial" charset="0"/>
            </a:endParaRPr>
          </a:p>
          <a:p>
            <a:pPr eaLnBrk="1" hangingPunct="1">
              <a:buFont typeface="Arial" charset="0"/>
              <a:buChar char="•"/>
            </a:pPr>
            <a:r>
              <a:rPr lang="en-US" sz="2000">
                <a:cs typeface="Arial" charset="0"/>
              </a:rPr>
              <a:t>COGNITIVE RESTRUCTURING</a:t>
            </a:r>
          </a:p>
          <a:p>
            <a:pPr eaLnBrk="1" hangingPunct="1"/>
            <a:endParaRPr lang="en-US" sz="2000">
              <a:cs typeface="Arial" charset="0"/>
            </a:endParaRPr>
          </a:p>
          <a:p>
            <a:pPr eaLnBrk="1" hangingPunct="1">
              <a:buFont typeface="Arial" charset="0"/>
              <a:buChar char="•"/>
            </a:pPr>
            <a:r>
              <a:rPr lang="en-US" sz="2000">
                <a:cs typeface="Arial" charset="0"/>
              </a:rPr>
              <a:t>SCHOOL SYSTEM</a:t>
            </a:r>
          </a:p>
          <a:p>
            <a:pPr eaLnBrk="1" hangingPunct="1"/>
            <a:endParaRPr lang="en-US" sz="2000">
              <a:cs typeface="Arial" charset="0"/>
            </a:endParaRPr>
          </a:p>
          <a:p>
            <a:pPr eaLnBrk="1" hangingPunct="1">
              <a:buFont typeface="Arial" charset="0"/>
              <a:buChar char="•"/>
            </a:pPr>
            <a:r>
              <a:rPr lang="en-US" sz="2000">
                <a:cs typeface="Arial" charset="0"/>
              </a:rPr>
              <a:t>MULTI-SYSTEMIC THERAPY</a:t>
            </a:r>
          </a:p>
          <a:p>
            <a:pPr eaLnBrk="1" hangingPunct="1"/>
            <a:endParaRPr lang="en-US" sz="2000">
              <a:cs typeface="Arial" charset="0"/>
            </a:endParaRPr>
          </a:p>
          <a:p>
            <a:pPr eaLnBrk="1" hangingPunct="1">
              <a:buFont typeface="Arial" charset="0"/>
              <a:buChar char="•"/>
            </a:pPr>
            <a:r>
              <a:rPr lang="en-US" sz="2000">
                <a:cs typeface="Arial" charset="0"/>
              </a:rPr>
              <a:t>FUNCTIONAL FAMILY THERAPY</a:t>
            </a:r>
          </a:p>
          <a:p>
            <a:pPr eaLnBrk="1" hangingPunct="1">
              <a:buFont typeface="Arial" charset="0"/>
              <a:buChar char="•"/>
            </a:pPr>
            <a:endParaRPr lang="en-US" sz="2000">
              <a:cs typeface="Arial" charset="0"/>
            </a:endParaRPr>
          </a:p>
          <a:p>
            <a:pPr eaLnBrk="1" hangingPunct="1">
              <a:buFont typeface="Arial" charset="0"/>
              <a:buChar char="•"/>
            </a:pPr>
            <a:r>
              <a:rPr lang="en-US" sz="2000">
                <a:cs typeface="Arial" charset="0"/>
              </a:rPr>
              <a:t>PROBATION/COURTS</a:t>
            </a:r>
          </a:p>
          <a:p>
            <a:pPr eaLnBrk="1" hangingPunct="1">
              <a:buFont typeface="Arial" charset="0"/>
              <a:buChar char="•"/>
            </a:pPr>
            <a:endParaRPr lang="en-US" sz="2400">
              <a:cs typeface="Arial" charset="0"/>
            </a:endParaRPr>
          </a:p>
        </p:txBody>
      </p:sp>
      <p:cxnSp>
        <p:nvCxnSpPr>
          <p:cNvPr id="8" name="Straight Arrow Connector 7"/>
          <p:cNvCxnSpPr/>
          <p:nvPr/>
        </p:nvCxnSpPr>
        <p:spPr>
          <a:xfrm>
            <a:off x="1905000" y="1676400"/>
            <a:ext cx="3048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743200" y="1676400"/>
            <a:ext cx="2209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314700" y="3162300"/>
            <a:ext cx="1905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95600" y="2286000"/>
            <a:ext cx="2057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43200" y="3505200"/>
            <a:ext cx="2209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895600"/>
            <a:ext cx="1066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371600" y="2286000"/>
            <a:ext cx="35814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166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idx="4294967295"/>
          </p:nvPr>
        </p:nvSpPr>
        <p:spPr>
          <a:xfrm>
            <a:off x="457200" y="274638"/>
            <a:ext cx="8229600" cy="1053306"/>
          </a:xfrm>
        </p:spPr>
        <p:txBody>
          <a:bodyPr/>
          <a:lstStyle/>
          <a:p>
            <a:pPr eaLnBrk="1" hangingPunct="1"/>
            <a:r>
              <a:rPr lang="en-US" sz="4000" dirty="0" smtClean="0"/>
              <a:t>MULTI-INTEGRATED SYSTEM THEORY</a:t>
            </a:r>
          </a:p>
        </p:txBody>
      </p:sp>
      <p:sp>
        <p:nvSpPr>
          <p:cNvPr id="5" name="Rectangle 4"/>
          <p:cNvSpPr/>
          <p:nvPr/>
        </p:nvSpPr>
        <p:spPr>
          <a:xfrm>
            <a:off x="3581400" y="20574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257800" y="35052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657600" y="48768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981200" y="35052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Left Arrow 9"/>
          <p:cNvSpPr/>
          <p:nvPr/>
        </p:nvSpPr>
        <p:spPr>
          <a:xfrm>
            <a:off x="4876800" y="3810000"/>
            <a:ext cx="381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wn Arrow 10"/>
          <p:cNvSpPr/>
          <p:nvPr/>
        </p:nvSpPr>
        <p:spPr>
          <a:xfrm flipH="1">
            <a:off x="4114800" y="10668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Up Arrow 11"/>
          <p:cNvSpPr/>
          <p:nvPr/>
        </p:nvSpPr>
        <p:spPr>
          <a:xfrm>
            <a:off x="4191000" y="5867400"/>
            <a:ext cx="304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Arrow 14"/>
          <p:cNvSpPr/>
          <p:nvPr/>
        </p:nvSpPr>
        <p:spPr>
          <a:xfrm>
            <a:off x="762000" y="3810000"/>
            <a:ext cx="1066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own Arrow 15"/>
          <p:cNvSpPr/>
          <p:nvPr/>
        </p:nvSpPr>
        <p:spPr>
          <a:xfrm flipH="1">
            <a:off x="4114800" y="2971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3352800" y="3810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Up Arrow 17"/>
          <p:cNvSpPr/>
          <p:nvPr/>
        </p:nvSpPr>
        <p:spPr>
          <a:xfrm>
            <a:off x="4191000" y="44958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6" name="TextBox 18"/>
          <p:cNvSpPr txBox="1">
            <a:spLocks noChangeArrowheads="1"/>
          </p:cNvSpPr>
          <p:nvPr/>
        </p:nvSpPr>
        <p:spPr bwMode="auto">
          <a:xfrm>
            <a:off x="3733800" y="3810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OUTPUTS</a:t>
            </a:r>
          </a:p>
        </p:txBody>
      </p:sp>
      <p:sp>
        <p:nvSpPr>
          <p:cNvPr id="20" name="Left Arrow 19"/>
          <p:cNvSpPr/>
          <p:nvPr/>
        </p:nvSpPr>
        <p:spPr>
          <a:xfrm>
            <a:off x="6705600" y="3810000"/>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hape 21"/>
          <p:cNvCxnSpPr>
            <a:stCxn id="5" idx="3"/>
            <a:endCxn id="7" idx="0"/>
          </p:cNvCxnSpPr>
          <p:nvPr/>
        </p:nvCxnSpPr>
        <p:spPr>
          <a:xfrm>
            <a:off x="4953000" y="2514600"/>
            <a:ext cx="990600" cy="99060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7" idx="2"/>
            <a:endCxn id="8" idx="3"/>
          </p:cNvCxnSpPr>
          <p:nvPr/>
        </p:nvCxnSpPr>
        <p:spPr>
          <a:xfrm rot="5400000">
            <a:off x="5029200" y="4419600"/>
            <a:ext cx="914400" cy="91440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8" idx="1"/>
            <a:endCxn id="9" idx="2"/>
          </p:cNvCxnSpPr>
          <p:nvPr/>
        </p:nvCxnSpPr>
        <p:spPr>
          <a:xfrm rot="10800000">
            <a:off x="2667000" y="4419600"/>
            <a:ext cx="990600" cy="91440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stCxn id="5" idx="1"/>
            <a:endCxn id="9" idx="0"/>
          </p:cNvCxnSpPr>
          <p:nvPr/>
        </p:nvCxnSpPr>
        <p:spPr>
          <a:xfrm rot="10800000" flipV="1">
            <a:off x="2667000" y="2514600"/>
            <a:ext cx="914400" cy="99060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692" name="TextBox 28"/>
          <p:cNvSpPr txBox="1">
            <a:spLocks noChangeArrowheads="1"/>
          </p:cNvSpPr>
          <p:nvPr/>
        </p:nvSpPr>
        <p:spPr bwMode="auto">
          <a:xfrm>
            <a:off x="3657600" y="22860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Education</a:t>
            </a:r>
          </a:p>
        </p:txBody>
      </p:sp>
      <p:sp>
        <p:nvSpPr>
          <p:cNvPr id="28693" name="TextBox 29"/>
          <p:cNvSpPr txBox="1">
            <a:spLocks noChangeArrowheads="1"/>
          </p:cNvSpPr>
          <p:nvPr/>
        </p:nvSpPr>
        <p:spPr bwMode="auto">
          <a:xfrm>
            <a:off x="5410200" y="37338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Social Services</a:t>
            </a:r>
          </a:p>
        </p:txBody>
      </p:sp>
      <p:sp>
        <p:nvSpPr>
          <p:cNvPr id="28694" name="TextBox 30"/>
          <p:cNvSpPr txBox="1">
            <a:spLocks noChangeArrowheads="1"/>
          </p:cNvSpPr>
          <p:nvPr/>
        </p:nvSpPr>
        <p:spPr bwMode="auto">
          <a:xfrm>
            <a:off x="3733800" y="51054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Mental Health</a:t>
            </a:r>
          </a:p>
        </p:txBody>
      </p:sp>
      <p:sp>
        <p:nvSpPr>
          <p:cNvPr id="28695" name="TextBox 31"/>
          <p:cNvSpPr txBox="1">
            <a:spLocks noChangeArrowheads="1"/>
          </p:cNvSpPr>
          <p:nvPr/>
        </p:nvSpPr>
        <p:spPr bwMode="auto">
          <a:xfrm>
            <a:off x="1905000" y="35814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Law Enforcement</a:t>
            </a:r>
          </a:p>
        </p:txBody>
      </p:sp>
      <p:sp>
        <p:nvSpPr>
          <p:cNvPr id="28696" name="TextBox 32"/>
          <p:cNvSpPr txBox="1">
            <a:spLocks noChangeArrowheads="1"/>
          </p:cNvSpPr>
          <p:nvPr/>
        </p:nvSpPr>
        <p:spPr bwMode="auto">
          <a:xfrm>
            <a:off x="4495800" y="1143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cs typeface="Arial" charset="0"/>
              </a:rPr>
              <a:t>INPUTS</a:t>
            </a:r>
          </a:p>
        </p:txBody>
      </p:sp>
      <p:sp>
        <p:nvSpPr>
          <p:cNvPr id="28697" name="TextBox 33"/>
          <p:cNvSpPr txBox="1">
            <a:spLocks noChangeArrowheads="1"/>
          </p:cNvSpPr>
          <p:nvPr/>
        </p:nvSpPr>
        <p:spPr bwMode="auto">
          <a:xfrm>
            <a:off x="6858000" y="3505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cs typeface="Arial" charset="0"/>
              </a:rPr>
              <a:t>INPUTS</a:t>
            </a:r>
          </a:p>
        </p:txBody>
      </p:sp>
      <p:sp>
        <p:nvSpPr>
          <p:cNvPr id="28698" name="TextBox 34"/>
          <p:cNvSpPr txBox="1">
            <a:spLocks noChangeArrowheads="1"/>
          </p:cNvSpPr>
          <p:nvPr/>
        </p:nvSpPr>
        <p:spPr bwMode="auto">
          <a:xfrm>
            <a:off x="4648200" y="6096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cs typeface="Arial" charset="0"/>
              </a:rPr>
              <a:t>INPUTS</a:t>
            </a:r>
          </a:p>
        </p:txBody>
      </p:sp>
      <p:sp>
        <p:nvSpPr>
          <p:cNvPr id="28699" name="TextBox 35"/>
          <p:cNvSpPr txBox="1">
            <a:spLocks noChangeArrowheads="1"/>
          </p:cNvSpPr>
          <p:nvPr/>
        </p:nvSpPr>
        <p:spPr bwMode="auto">
          <a:xfrm>
            <a:off x="762000" y="3429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cs typeface="Arial" charset="0"/>
              </a:rPr>
              <a:t>INPUTS</a:t>
            </a:r>
          </a:p>
        </p:txBody>
      </p:sp>
    </p:spTree>
    <p:extLst>
      <p:ext uri="{BB962C8B-B14F-4D97-AF65-F5344CB8AC3E}">
        <p14:creationId xmlns:p14="http://schemas.microsoft.com/office/powerpoint/2010/main" val="1896053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914400"/>
          </a:xfrm>
        </p:spPr>
        <p:txBody>
          <a:bodyPr/>
          <a:lstStyle/>
          <a:p>
            <a:r>
              <a:rPr lang="en-US" sz="4000" dirty="0" smtClean="0"/>
              <a:t>How Collaboration Works?</a:t>
            </a:r>
            <a:endParaRPr lang="en-US" sz="4000" dirty="0"/>
          </a:p>
        </p:txBody>
      </p:sp>
      <p:sp>
        <p:nvSpPr>
          <p:cNvPr id="3" name="Content Placeholder 2"/>
          <p:cNvSpPr>
            <a:spLocks noGrp="1"/>
          </p:cNvSpPr>
          <p:nvPr>
            <p:ph idx="1"/>
          </p:nvPr>
        </p:nvSpPr>
        <p:spPr>
          <a:xfrm>
            <a:off x="533400" y="1143000"/>
            <a:ext cx="8153400" cy="5105400"/>
          </a:xfrm>
        </p:spPr>
        <p:txBody>
          <a:bodyPr>
            <a:normAutofit fontScale="85000" lnSpcReduction="10000"/>
          </a:bodyPr>
          <a:lstStyle/>
          <a:p>
            <a:pPr marL="18288" indent="0">
              <a:buNone/>
            </a:pPr>
            <a:r>
              <a:rPr lang="en-US" dirty="0" smtClean="0"/>
              <a:t>Applying a systems model to collaborative phenomena requires a shift from organization to the problem domain. When this shift occurs, the nature of the questions also changes. A problem domain-focused as opposed to an organization-focused analysis drives the evaluator to understanding that each stakeholder system sometimes works within a larger system with shared boundaries. Instead of asking how do we address disruptive students, which will lead to punitive measures given the shortfall of resources, the question becomes who else shares our problem and has resources to help us?—Wood &amp; Gray, 1991</a:t>
            </a:r>
            <a:endParaRPr lang="en-US" dirty="0"/>
          </a:p>
        </p:txBody>
      </p:sp>
    </p:spTree>
    <p:extLst>
      <p:ext uri="{BB962C8B-B14F-4D97-AF65-F5344CB8AC3E}">
        <p14:creationId xmlns:p14="http://schemas.microsoft.com/office/powerpoint/2010/main" val="395428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33600"/>
            <a:ext cx="7467600" cy="4190999"/>
          </a:xfrm>
        </p:spPr>
        <p:txBody>
          <a:bodyPr/>
          <a:lstStyle/>
          <a:p>
            <a:pPr marL="18288" indent="0">
              <a:buNone/>
            </a:pPr>
            <a:r>
              <a:rPr lang="en-US" dirty="0" smtClean="0"/>
              <a:t>Collaboration occurs when a group of autonomous stakeholders of a problem domain engage in an interactive process, using shared rules, norms, and structures, to act or decide on issues related to that domain—Wood &amp; Gray, 1991</a:t>
            </a:r>
            <a:endParaRPr lang="en-US" dirty="0"/>
          </a:p>
        </p:txBody>
      </p:sp>
      <p:sp>
        <p:nvSpPr>
          <p:cNvPr id="3" name="Title 2"/>
          <p:cNvSpPr>
            <a:spLocks noGrp="1"/>
          </p:cNvSpPr>
          <p:nvPr>
            <p:ph type="title"/>
          </p:nvPr>
        </p:nvSpPr>
        <p:spPr/>
        <p:txBody>
          <a:bodyPr/>
          <a:lstStyle/>
          <a:p>
            <a:r>
              <a:rPr lang="en-US" dirty="0" smtClean="0"/>
              <a:t>Collaboration Defined</a:t>
            </a:r>
            <a:endParaRPr lang="en-US" dirty="0"/>
          </a:p>
        </p:txBody>
      </p:sp>
    </p:spTree>
    <p:extLst>
      <p:ext uri="{BB962C8B-B14F-4D97-AF65-F5344CB8AC3E}">
        <p14:creationId xmlns:p14="http://schemas.microsoft.com/office/powerpoint/2010/main" val="123879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7620000" cy="3962399"/>
          </a:xfrm>
        </p:spPr>
        <p:txBody>
          <a:bodyPr>
            <a:normAutofit fontScale="77500" lnSpcReduction="20000"/>
          </a:bodyPr>
          <a:lstStyle/>
          <a:p>
            <a:r>
              <a:rPr lang="en-US" dirty="0" smtClean="0"/>
              <a:t>Convening Power—the ability to bring stakeholders to the table;</a:t>
            </a:r>
          </a:p>
          <a:p>
            <a:r>
              <a:rPr lang="en-US" dirty="0" smtClean="0"/>
              <a:t>Legitimacy—the stakeholders perceive the convener to have authority, formal or informal, within the problem domain;</a:t>
            </a:r>
          </a:p>
          <a:p>
            <a:r>
              <a:rPr lang="en-US" dirty="0" smtClean="0"/>
              <a:t>Vision—the convener understands the problem domain and related issues to process stakeholder concerns and needs; and</a:t>
            </a:r>
          </a:p>
          <a:p>
            <a:r>
              <a:rPr lang="en-US" dirty="0" smtClean="0"/>
              <a:t>Stakeholder Knowledge—the convener can identify the stakeholders and possesses knowledge of each stakeholder role in the problem domain.—Gray, 1989</a:t>
            </a:r>
            <a:endParaRPr lang="en-US" dirty="0"/>
          </a:p>
        </p:txBody>
      </p:sp>
      <p:sp>
        <p:nvSpPr>
          <p:cNvPr id="3" name="Title 2"/>
          <p:cNvSpPr>
            <a:spLocks noGrp="1"/>
          </p:cNvSpPr>
          <p:nvPr>
            <p:ph type="title"/>
          </p:nvPr>
        </p:nvSpPr>
        <p:spPr/>
        <p:txBody>
          <a:bodyPr/>
          <a:lstStyle/>
          <a:p>
            <a:r>
              <a:rPr lang="en-US" dirty="0" smtClean="0"/>
              <a:t>Who Convenes?</a:t>
            </a:r>
            <a:endParaRPr lang="en-US" dirty="0"/>
          </a:p>
        </p:txBody>
      </p:sp>
    </p:spTree>
    <p:extLst>
      <p:ext uri="{BB962C8B-B14F-4D97-AF65-F5344CB8AC3E}">
        <p14:creationId xmlns:p14="http://schemas.microsoft.com/office/powerpoint/2010/main" val="194901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7620000" cy="4419599"/>
          </a:xfrm>
        </p:spPr>
        <p:txBody>
          <a:bodyPr>
            <a:normAutofit/>
          </a:bodyPr>
          <a:lstStyle/>
          <a:p>
            <a:pPr marL="18288" indent="0">
              <a:buNone/>
            </a:pPr>
            <a:r>
              <a:rPr lang="en-US" dirty="0" smtClean="0"/>
              <a:t>The juvenile court is the one place where all agencies serving children and youth intersect. The juvenile court is the common denominator of all child service agencies (</a:t>
            </a:r>
            <a:r>
              <a:rPr lang="en-US" dirty="0" err="1" smtClean="0"/>
              <a:t>Teske</a:t>
            </a:r>
            <a:r>
              <a:rPr lang="en-US" dirty="0" smtClean="0"/>
              <a:t>, 2011). With the juvenile court situated at the crossroads of juvenile justice, the juvenile court judge is placed in a unique role—as the traffic cop! (</a:t>
            </a:r>
            <a:r>
              <a:rPr lang="en-US" dirty="0" err="1" smtClean="0"/>
              <a:t>Teske</a:t>
            </a:r>
            <a:r>
              <a:rPr lang="en-US" dirty="0" smtClean="0"/>
              <a:t> &amp; Huff, 2011)</a:t>
            </a:r>
            <a:endParaRPr lang="en-US" dirty="0"/>
          </a:p>
        </p:txBody>
      </p:sp>
      <p:sp>
        <p:nvSpPr>
          <p:cNvPr id="3" name="Title 2"/>
          <p:cNvSpPr>
            <a:spLocks noGrp="1"/>
          </p:cNvSpPr>
          <p:nvPr>
            <p:ph type="title"/>
          </p:nvPr>
        </p:nvSpPr>
        <p:spPr/>
        <p:txBody>
          <a:bodyPr/>
          <a:lstStyle/>
          <a:p>
            <a:r>
              <a:rPr lang="en-US" sz="4000" dirty="0" smtClean="0"/>
              <a:t>The Judicial Leadership Model</a:t>
            </a:r>
            <a:endParaRPr lang="en-US" sz="4000" dirty="0"/>
          </a:p>
        </p:txBody>
      </p:sp>
    </p:spTree>
    <p:extLst>
      <p:ext uri="{BB962C8B-B14F-4D97-AF65-F5344CB8AC3E}">
        <p14:creationId xmlns:p14="http://schemas.microsoft.com/office/powerpoint/2010/main" val="33531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0"/>
            <a:ext cx="8229600" cy="1600200"/>
          </a:xfrm>
        </p:spPr>
        <p:txBody>
          <a:bodyPr/>
          <a:lstStyle/>
          <a:p>
            <a:pPr eaLnBrk="1" hangingPunct="1"/>
            <a:r>
              <a:rPr lang="en-US" dirty="0" smtClean="0"/>
              <a:t>Special Role of Juvenile Judge</a:t>
            </a:r>
          </a:p>
        </p:txBody>
      </p:sp>
      <p:sp>
        <p:nvSpPr>
          <p:cNvPr id="33795" name="Rectangle 3"/>
          <p:cNvSpPr>
            <a:spLocks noGrp="1" noChangeArrowheads="1"/>
          </p:cNvSpPr>
          <p:nvPr>
            <p:ph type="body" idx="4294967295"/>
          </p:nvPr>
        </p:nvSpPr>
        <p:spPr>
          <a:xfrm>
            <a:off x="228600" y="1600200"/>
            <a:ext cx="8686800" cy="5257800"/>
          </a:xfrm>
        </p:spPr>
        <p:txBody>
          <a:bodyPr>
            <a:normAutofit/>
          </a:bodyPr>
          <a:lstStyle/>
          <a:p>
            <a:pPr eaLnBrk="1" hangingPunct="1">
              <a:lnSpc>
                <a:spcPct val="80000"/>
              </a:lnSpc>
            </a:pPr>
            <a:r>
              <a:rPr lang="en-US" sz="2000" dirty="0" smtClean="0"/>
              <a:t>National Center for State Courts Rehnquist Award for Judicial Excellence in 2004 was awarded to a state juvenile court judge of Santa Clara County, California, Superior Court Judge Leonard Perry Edwards II . Judge Edwards spoke to the special role of the juvenile court judge.</a:t>
            </a:r>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r>
              <a:rPr lang="en-US" sz="2000" dirty="0" smtClean="0"/>
              <a:t>“When parenting fails, when informal community responses are inadequate, our juvenile and family courts provide the state’s official intervention in the most serious cases involving children and families. We are the legal equivalent to an emergency room in the medical profession. We intervene in crises and figure out the best response on a case-by-case, individualized basis. In addition, we have to get off the bench and work in the community. We have to ask these agencies and the community to work together to support our efforts so that the orders we make on the bench can be fulfilled. We have to be the champions of collaboration.</a:t>
            </a:r>
          </a:p>
          <a:p>
            <a:pPr eaLnBrk="1" hangingPunct="1">
              <a:lnSpc>
                <a:spcPct val="80000"/>
              </a:lnSpc>
              <a:buFontTx/>
              <a:buNone/>
            </a:pPr>
            <a:endParaRPr lang="en-US" sz="2000" dirty="0" smtClean="0"/>
          </a:p>
          <a:p>
            <a:pPr eaLnBrk="1" hangingPunct="1">
              <a:lnSpc>
                <a:spcPct val="80000"/>
              </a:lnSpc>
              <a:buFontTx/>
              <a:buNone/>
            </a:pPr>
            <a:endParaRPr lang="en-US" sz="2000" dirty="0" smtClean="0"/>
          </a:p>
          <a:p>
            <a:pPr eaLnBrk="1" hangingPunct="1">
              <a:lnSpc>
                <a:spcPct val="80000"/>
              </a:lnSpc>
              <a:buFontTx/>
              <a:buNone/>
            </a:pPr>
            <a:endParaRPr lang="en-US" sz="700" dirty="0" smtClean="0"/>
          </a:p>
          <a:p>
            <a:pPr eaLnBrk="1" hangingPunct="1">
              <a:lnSpc>
                <a:spcPct val="80000"/>
              </a:lnSpc>
              <a:buFontTx/>
              <a:buNone/>
            </a:pPr>
            <a:endParaRPr lang="en-US" sz="700" dirty="0" smtClean="0"/>
          </a:p>
          <a:p>
            <a:pPr eaLnBrk="1" hangingPunct="1">
              <a:lnSpc>
                <a:spcPct val="80000"/>
              </a:lnSpc>
              <a:buFontTx/>
              <a:buNone/>
            </a:pPr>
            <a:endParaRPr lang="en-US" sz="700" dirty="0" smtClean="0"/>
          </a:p>
          <a:p>
            <a:pPr eaLnBrk="1" hangingPunct="1">
              <a:lnSpc>
                <a:spcPct val="80000"/>
              </a:lnSpc>
              <a:buFontTx/>
              <a:buNone/>
            </a:pPr>
            <a:endParaRPr lang="en-US" sz="700" dirty="0" smtClean="0"/>
          </a:p>
          <a:p>
            <a:pPr eaLnBrk="1" hangingPunct="1">
              <a:lnSpc>
                <a:spcPct val="80000"/>
              </a:lnSpc>
              <a:buFontTx/>
              <a:buNone/>
            </a:pPr>
            <a:r>
              <a:rPr lang="en-US" sz="400" dirty="0" smtClean="0"/>
              <a:t>JUDGE LEONARD P. EDWARDS, “The Role of the Juvenile Court Judge Revisited,” Juvenile and Family Court Journal, Winter 2005</a:t>
            </a:r>
          </a:p>
        </p:txBody>
      </p:sp>
    </p:spTree>
    <p:extLst>
      <p:ext uri="{BB962C8B-B14F-4D97-AF65-F5344CB8AC3E}">
        <p14:creationId xmlns:p14="http://schemas.microsoft.com/office/powerpoint/2010/main" val="330192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7391400" cy="4419600"/>
          </a:xfrm>
        </p:spPr>
        <p:txBody>
          <a:bodyPr>
            <a:normAutofit fontScale="85000" lnSpcReduction="20000"/>
          </a:bodyPr>
          <a:lstStyle/>
          <a:p>
            <a:pPr marL="18288" indent="0">
              <a:buNone/>
            </a:pPr>
            <a:r>
              <a:rPr lang="en-US" dirty="0" smtClean="0"/>
              <a:t>Some literature includes neutrality as a convener characteristic, but from our experience in the jurisdictions discussed below, neutrality is not necessary if the convener’s role is limited to bringing stakeholders together.  It is difficult to be unbiased if the convener is also a stakeholder, and to exclude a stakeholder from convening a collaborative may be detrimental to initiating action. We recommend that a stakeholder convener identify a neutral facilitator to </a:t>
            </a:r>
            <a:r>
              <a:rPr lang="en-US" dirty="0" err="1" smtClean="0"/>
              <a:t>enage</a:t>
            </a:r>
            <a:r>
              <a:rPr lang="en-US" dirty="0" smtClean="0"/>
              <a:t> the stakeholders during the “interactive process.”—</a:t>
            </a:r>
            <a:r>
              <a:rPr lang="en-US" dirty="0" err="1" smtClean="0"/>
              <a:t>Teske</a:t>
            </a:r>
            <a:r>
              <a:rPr lang="en-US" dirty="0" smtClean="0"/>
              <a:t> et al, 2012</a:t>
            </a:r>
            <a:endParaRPr lang="en-US" dirty="0"/>
          </a:p>
        </p:txBody>
      </p:sp>
      <p:sp>
        <p:nvSpPr>
          <p:cNvPr id="3" name="Title 2"/>
          <p:cNvSpPr>
            <a:spLocks noGrp="1"/>
          </p:cNvSpPr>
          <p:nvPr>
            <p:ph type="title"/>
          </p:nvPr>
        </p:nvSpPr>
        <p:spPr/>
        <p:txBody>
          <a:bodyPr/>
          <a:lstStyle/>
          <a:p>
            <a:r>
              <a:rPr lang="en-US" dirty="0" smtClean="0"/>
              <a:t>Convener vs. Facilitator</a:t>
            </a:r>
            <a:endParaRPr lang="en-US" dirty="0"/>
          </a:p>
        </p:txBody>
      </p:sp>
    </p:spTree>
    <p:extLst>
      <p:ext uri="{BB962C8B-B14F-4D97-AF65-F5344CB8AC3E}">
        <p14:creationId xmlns:p14="http://schemas.microsoft.com/office/powerpoint/2010/main" val="262451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71600"/>
            <a:ext cx="7696200" cy="4953000"/>
          </a:xfrm>
        </p:spPr>
        <p:txBody>
          <a:bodyPr>
            <a:normAutofit fontScale="85000" lnSpcReduction="10000"/>
          </a:bodyPr>
          <a:lstStyle/>
          <a:p>
            <a:pPr marL="18288" indent="0">
              <a:buNone/>
            </a:pPr>
            <a:r>
              <a:rPr lang="en-US" dirty="0" smtClean="0"/>
              <a:t>When Clayton County began its stakeholder meetings, it began with a single objective to reduce school arrests. After the “interactive process,” it became evident that the problem was bigger than school arrests, which led to understanding that the solution was </a:t>
            </a:r>
            <a:r>
              <a:rPr lang="en-US" dirty="0" err="1" smtClean="0"/>
              <a:t>mult</a:t>
            </a:r>
            <a:r>
              <a:rPr lang="en-US" dirty="0" smtClean="0"/>
              <a:t>-faceted. A convener must understand that the stakeholder’s self-interests and the problem domain’s collective interests are not always clear and distinct (Wood &amp; Gray, 1991). This “interactive process” may present new questions, issues and interests that in turn may lead to identifying other stakeholders who should be at the table. (</a:t>
            </a:r>
            <a:r>
              <a:rPr lang="en-US" dirty="0" err="1" smtClean="0"/>
              <a:t>Teske</a:t>
            </a:r>
            <a:r>
              <a:rPr lang="en-US" dirty="0" smtClean="0"/>
              <a:t> et al, 2012)</a:t>
            </a:r>
            <a:endParaRPr lang="en-US" dirty="0"/>
          </a:p>
        </p:txBody>
      </p:sp>
      <p:sp>
        <p:nvSpPr>
          <p:cNvPr id="3" name="Title 2"/>
          <p:cNvSpPr>
            <a:spLocks noGrp="1"/>
          </p:cNvSpPr>
          <p:nvPr>
            <p:ph type="title"/>
          </p:nvPr>
        </p:nvSpPr>
        <p:spPr>
          <a:xfrm>
            <a:off x="609600" y="76200"/>
            <a:ext cx="8229600" cy="1143000"/>
          </a:xfrm>
        </p:spPr>
        <p:txBody>
          <a:bodyPr/>
          <a:lstStyle/>
          <a:p>
            <a:r>
              <a:rPr lang="en-US" sz="4000" dirty="0" smtClean="0"/>
              <a:t>The Problem Informs</a:t>
            </a:r>
            <a:endParaRPr lang="en-US" sz="4000" dirty="0"/>
          </a:p>
        </p:txBody>
      </p:sp>
    </p:spTree>
    <p:extLst>
      <p:ext uri="{BB962C8B-B14F-4D97-AF65-F5344CB8AC3E}">
        <p14:creationId xmlns:p14="http://schemas.microsoft.com/office/powerpoint/2010/main" val="384635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066800"/>
          </a:xfrm>
        </p:spPr>
        <p:txBody>
          <a:bodyPr/>
          <a:lstStyle/>
          <a:p>
            <a:r>
              <a:rPr lang="en-US" dirty="0" smtClean="0"/>
              <a:t>Best Practices Improves Safety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0456045"/>
              </p:ext>
            </p:extLst>
          </p:nvPr>
        </p:nvGraphicFramePr>
        <p:xfrm>
          <a:off x="381000" y="1905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29000" y="1706732"/>
            <a:ext cx="1600200" cy="646331"/>
          </a:xfrm>
          <a:prstGeom prst="rect">
            <a:avLst/>
          </a:prstGeom>
          <a:noFill/>
        </p:spPr>
        <p:txBody>
          <a:bodyPr wrap="square" rtlCol="0">
            <a:spAutoFit/>
          </a:bodyPr>
          <a:lstStyle/>
          <a:p>
            <a:r>
              <a:rPr lang="en-US" b="1" dirty="0" smtClean="0"/>
              <a:t>JDAI Reform Begins</a:t>
            </a:r>
            <a:endParaRPr lang="en-US" b="1" dirty="0"/>
          </a:p>
        </p:txBody>
      </p:sp>
      <p:cxnSp>
        <p:nvCxnSpPr>
          <p:cNvPr id="7" name="Straight Arrow Connector 6"/>
          <p:cNvCxnSpPr/>
          <p:nvPr/>
        </p:nvCxnSpPr>
        <p:spPr>
          <a:xfrm flipH="1">
            <a:off x="3238500" y="2353063"/>
            <a:ext cx="381000" cy="42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95400"/>
            <a:ext cx="8077200" cy="4572000"/>
          </a:xfrm>
        </p:spPr>
        <p:txBody>
          <a:bodyPr>
            <a:normAutofit fontScale="92500" lnSpcReduction="20000"/>
          </a:bodyPr>
          <a:lstStyle/>
          <a:p>
            <a:r>
              <a:rPr lang="en-US" dirty="0" smtClean="0"/>
              <a:t>What are school administrators to do with disruptive students who no longer referred to the court?;</a:t>
            </a:r>
          </a:p>
          <a:p>
            <a:r>
              <a:rPr lang="en-US" dirty="0" smtClean="0"/>
              <a:t>When should police intervene in school disruption matters?;</a:t>
            </a:r>
          </a:p>
          <a:p>
            <a:r>
              <a:rPr lang="en-US" dirty="0" smtClean="0"/>
              <a:t>How do we identify the underlying problems causing the disruption?; </a:t>
            </a:r>
          </a:p>
          <a:p>
            <a:r>
              <a:rPr lang="en-US" dirty="0" smtClean="0"/>
              <a:t>What do we do to address those problems given the limited capacity and resources of the school?; and</a:t>
            </a:r>
          </a:p>
          <a:p>
            <a:r>
              <a:rPr lang="en-US" dirty="0" smtClean="0"/>
              <a:t>How do we ensure the safety of the schools?</a:t>
            </a:r>
            <a:endParaRPr lang="en-US" dirty="0"/>
          </a:p>
        </p:txBody>
      </p:sp>
      <p:sp>
        <p:nvSpPr>
          <p:cNvPr id="3" name="Title 2"/>
          <p:cNvSpPr>
            <a:spLocks noGrp="1"/>
          </p:cNvSpPr>
          <p:nvPr>
            <p:ph type="title"/>
          </p:nvPr>
        </p:nvSpPr>
        <p:spPr/>
        <p:txBody>
          <a:bodyPr/>
          <a:lstStyle/>
          <a:p>
            <a:r>
              <a:rPr lang="en-US" dirty="0" smtClean="0"/>
              <a:t>The Questions</a:t>
            </a:r>
            <a:endParaRPr lang="en-US" dirty="0"/>
          </a:p>
        </p:txBody>
      </p:sp>
    </p:spTree>
    <p:extLst>
      <p:ext uri="{BB962C8B-B14F-4D97-AF65-F5344CB8AC3E}">
        <p14:creationId xmlns:p14="http://schemas.microsoft.com/office/powerpoint/2010/main" val="158240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228600"/>
            <a:ext cx="7543800" cy="914400"/>
          </a:xfrm>
        </p:spPr>
        <p:txBody>
          <a:bodyPr/>
          <a:lstStyle/>
          <a:p>
            <a:pPr eaLnBrk="1" hangingPunct="1"/>
            <a:r>
              <a:rPr lang="en-US" dirty="0" smtClean="0"/>
              <a:t>STAKEHOLDERS</a:t>
            </a:r>
          </a:p>
        </p:txBody>
      </p:sp>
      <p:sp>
        <p:nvSpPr>
          <p:cNvPr id="35843" name="Rectangle 3"/>
          <p:cNvSpPr>
            <a:spLocks noGrp="1" noChangeArrowheads="1"/>
          </p:cNvSpPr>
          <p:nvPr>
            <p:ph type="body" sz="half" idx="4294967295"/>
          </p:nvPr>
        </p:nvSpPr>
        <p:spPr>
          <a:xfrm>
            <a:off x="457200" y="2514600"/>
            <a:ext cx="4038600" cy="4068763"/>
          </a:xfrm>
          <a:prstGeom prst="rect">
            <a:avLst/>
          </a:prstGeom>
        </p:spPr>
        <p:txBody>
          <a:bodyPr>
            <a:normAutofit/>
          </a:bodyPr>
          <a:lstStyle/>
          <a:p>
            <a:pPr eaLnBrk="1" hangingPunct="1"/>
            <a:r>
              <a:rPr lang="en-US" dirty="0" smtClean="0"/>
              <a:t>Law Enforcement</a:t>
            </a:r>
          </a:p>
          <a:p>
            <a:pPr eaLnBrk="1" hangingPunct="1"/>
            <a:r>
              <a:rPr lang="en-US" dirty="0" smtClean="0"/>
              <a:t>Schools</a:t>
            </a:r>
          </a:p>
          <a:p>
            <a:pPr eaLnBrk="1" hangingPunct="1"/>
            <a:r>
              <a:rPr lang="en-US" dirty="0" smtClean="0"/>
              <a:t>Mental Health</a:t>
            </a:r>
          </a:p>
          <a:p>
            <a:pPr eaLnBrk="1" hangingPunct="1"/>
            <a:r>
              <a:rPr lang="en-US" dirty="0" smtClean="0"/>
              <a:t>Social Services</a:t>
            </a:r>
          </a:p>
          <a:p>
            <a:pPr eaLnBrk="1" hangingPunct="1"/>
            <a:r>
              <a:rPr lang="en-US" dirty="0" smtClean="0"/>
              <a:t>NAACP</a:t>
            </a:r>
          </a:p>
          <a:p>
            <a:pPr eaLnBrk="1" hangingPunct="1"/>
            <a:endParaRPr lang="en-US" dirty="0" smtClean="0"/>
          </a:p>
        </p:txBody>
      </p:sp>
      <p:sp>
        <p:nvSpPr>
          <p:cNvPr id="35844" name="Rectangle 4"/>
          <p:cNvSpPr>
            <a:spLocks noGrp="1" noChangeArrowheads="1"/>
          </p:cNvSpPr>
          <p:nvPr>
            <p:ph type="body" sz="half" idx="4294967295"/>
          </p:nvPr>
        </p:nvSpPr>
        <p:spPr>
          <a:xfrm>
            <a:off x="4648200" y="2057400"/>
            <a:ext cx="4038600" cy="4525963"/>
          </a:xfrm>
          <a:prstGeom prst="rect">
            <a:avLst/>
          </a:prstGeom>
        </p:spPr>
        <p:txBody>
          <a:bodyPr/>
          <a:lstStyle/>
          <a:p>
            <a:pPr eaLnBrk="1" hangingPunct="1"/>
            <a:r>
              <a:rPr lang="en-US" dirty="0" smtClean="0"/>
              <a:t>Parent</a:t>
            </a:r>
          </a:p>
          <a:p>
            <a:pPr eaLnBrk="1" hangingPunct="1"/>
            <a:r>
              <a:rPr lang="en-US" dirty="0" smtClean="0"/>
              <a:t>Youth</a:t>
            </a:r>
          </a:p>
          <a:p>
            <a:pPr eaLnBrk="1" hangingPunct="1"/>
            <a:r>
              <a:rPr lang="en-US" dirty="0" smtClean="0"/>
              <a:t>Court</a:t>
            </a:r>
          </a:p>
          <a:p>
            <a:pPr eaLnBrk="1" hangingPunct="1"/>
            <a:r>
              <a:rPr lang="en-US" dirty="0" smtClean="0"/>
              <a:t>Prosecutor</a:t>
            </a:r>
          </a:p>
          <a:p>
            <a:pPr eaLnBrk="1" hangingPunct="1"/>
            <a:r>
              <a:rPr lang="en-US" dirty="0" smtClean="0"/>
              <a:t>Defender</a:t>
            </a:r>
          </a:p>
        </p:txBody>
      </p:sp>
    </p:spTree>
    <p:extLst>
      <p:ext uri="{BB962C8B-B14F-4D97-AF65-F5344CB8AC3E}">
        <p14:creationId xmlns:p14="http://schemas.microsoft.com/office/powerpoint/2010/main" val="423624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277813"/>
            <a:ext cx="8229600" cy="1139825"/>
          </a:xfrm>
        </p:spPr>
        <p:txBody>
          <a:bodyPr>
            <a:normAutofit fontScale="90000"/>
          </a:bodyPr>
          <a:lstStyle/>
          <a:p>
            <a:pPr eaLnBrk="1" hangingPunct="1"/>
            <a:r>
              <a:rPr lang="en-US" sz="4000" smtClean="0">
                <a:latin typeface="Arial Black" pitchFamily="34" charset="0"/>
              </a:rPr>
              <a:t>SCHOOL OFFENSE PROTOCOL AGREEMENT</a:t>
            </a:r>
          </a:p>
        </p:txBody>
      </p:sp>
      <p:sp>
        <p:nvSpPr>
          <p:cNvPr id="37891" name="Rectangle 3"/>
          <p:cNvSpPr>
            <a:spLocks noGrp="1" noChangeArrowheads="1"/>
          </p:cNvSpPr>
          <p:nvPr>
            <p:ph type="body" sz="half" idx="4294967295"/>
          </p:nvPr>
        </p:nvSpPr>
        <p:spPr>
          <a:xfrm>
            <a:off x="228600" y="2514600"/>
            <a:ext cx="4267200" cy="3886200"/>
          </a:xfrm>
        </p:spPr>
        <p:txBody>
          <a:bodyPr/>
          <a:lstStyle/>
          <a:p>
            <a:pPr eaLnBrk="1" hangingPunct="1"/>
            <a:r>
              <a:rPr lang="en-US" sz="2200" smtClean="0">
                <a:latin typeface="Verdana" pitchFamily="34" charset="0"/>
              </a:rPr>
              <a:t>Focused Acts: Affray, DPS, DC, Obstruction</a:t>
            </a:r>
          </a:p>
          <a:p>
            <a:pPr eaLnBrk="1" hangingPunct="1"/>
            <a:r>
              <a:rPr lang="en-US" sz="2200" smtClean="0">
                <a:latin typeface="Verdana" pitchFamily="34" charset="0"/>
              </a:rPr>
              <a:t>First Offense/Warning</a:t>
            </a:r>
          </a:p>
          <a:p>
            <a:pPr eaLnBrk="1" hangingPunct="1"/>
            <a:r>
              <a:rPr lang="en-US" sz="2200" smtClean="0">
                <a:latin typeface="Verdana" pitchFamily="34" charset="0"/>
              </a:rPr>
              <a:t>Second Offense/Referral to Workshop</a:t>
            </a:r>
          </a:p>
          <a:p>
            <a:pPr eaLnBrk="1" hangingPunct="1"/>
            <a:r>
              <a:rPr lang="en-US" sz="2200" smtClean="0">
                <a:latin typeface="Verdana" pitchFamily="34" charset="0"/>
              </a:rPr>
              <a:t>Third Offense/Complaint Filed</a:t>
            </a:r>
          </a:p>
        </p:txBody>
      </p:sp>
      <p:pic>
        <p:nvPicPr>
          <p:cNvPr id="37892" name="Picture 4" descr="07-08-04 School Offense Signing Ceremony for newspaper 012"/>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4648200" y="2133600"/>
            <a:ext cx="4267200" cy="3733800"/>
          </a:xfrm>
        </p:spPr>
      </p:pic>
      <p:sp>
        <p:nvSpPr>
          <p:cNvPr id="37893" name="Text Box 5"/>
          <p:cNvSpPr txBox="1">
            <a:spLocks noChangeArrowheads="1"/>
          </p:cNvSpPr>
          <p:nvPr/>
        </p:nvSpPr>
        <p:spPr bwMode="auto">
          <a:xfrm>
            <a:off x="4648200" y="59436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latin typeface="Verdana" pitchFamily="34" charset="0"/>
                <a:cs typeface="Arial" charset="0"/>
              </a:rPr>
              <a:t>School Offense Agreement Signed by all Police Chiefs, School Superintendent, Juvenile Judges, DFCS Director, and other partners on July 8, 2004</a:t>
            </a:r>
          </a:p>
        </p:txBody>
      </p:sp>
    </p:spTree>
    <p:extLst>
      <p:ext uri="{BB962C8B-B14F-4D97-AF65-F5344CB8AC3E}">
        <p14:creationId xmlns:p14="http://schemas.microsoft.com/office/powerpoint/2010/main" val="3055603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&amp; IMPROVED AGREEMENT</a:t>
            </a:r>
            <a:endParaRPr lang="en-US" dirty="0"/>
          </a:p>
        </p:txBody>
      </p:sp>
      <p:sp>
        <p:nvSpPr>
          <p:cNvPr id="4" name="Content Placeholder 3"/>
          <p:cNvSpPr>
            <a:spLocks noGrp="1"/>
          </p:cNvSpPr>
          <p:nvPr>
            <p:ph idx="1"/>
          </p:nvPr>
        </p:nvSpPr>
        <p:spPr/>
        <p:txBody>
          <a:bodyPr>
            <a:normAutofit lnSpcReduction="10000"/>
          </a:bodyPr>
          <a:lstStyle/>
          <a:p>
            <a:r>
              <a:rPr lang="en-US" dirty="0" smtClean="0"/>
              <a:t>Focused Acts expanded to all </a:t>
            </a:r>
            <a:r>
              <a:rPr lang="en-US" dirty="0" err="1" smtClean="0"/>
              <a:t>misdemenaors</a:t>
            </a:r>
            <a:r>
              <a:rPr lang="en-US" dirty="0" smtClean="0"/>
              <a:t> except serious bodily injury and drugs;</a:t>
            </a:r>
          </a:p>
          <a:p>
            <a:r>
              <a:rPr lang="en-US" dirty="0" smtClean="0"/>
              <a:t>No referral on special needs without consultation with administrator &amp; counselor in conjunction with intake;</a:t>
            </a:r>
          </a:p>
          <a:p>
            <a:r>
              <a:rPr lang="en-US" dirty="0" smtClean="0"/>
              <a:t>No referral on probationer without consent of probation officer;</a:t>
            </a:r>
          </a:p>
          <a:p>
            <a:r>
              <a:rPr lang="en-US" dirty="0" smtClean="0"/>
              <a:t>Officer has discretion not to refer a felony absent physical injury.</a:t>
            </a:r>
          </a:p>
          <a:p>
            <a:endParaRPr lang="en-US" dirty="0"/>
          </a:p>
        </p:txBody>
      </p:sp>
    </p:spTree>
    <p:extLst>
      <p:ext uri="{BB962C8B-B14F-4D97-AF65-F5344CB8AC3E}">
        <p14:creationId xmlns:p14="http://schemas.microsoft.com/office/powerpoint/2010/main" val="157659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3"/>
          <p:cNvGraphicFramePr>
            <a:graphicFrameLocks noGrp="1" noChangeAspect="1"/>
          </p:cNvGraphicFramePr>
          <p:nvPr>
            <p:ph idx="4294967295"/>
          </p:nvPr>
        </p:nvGraphicFramePr>
        <p:xfrm>
          <a:off x="609600" y="1066800"/>
          <a:ext cx="8229600" cy="4530725"/>
        </p:xfrm>
        <a:graphic>
          <a:graphicData uri="http://schemas.openxmlformats.org/presentationml/2006/ole">
            <mc:AlternateContent xmlns:mc="http://schemas.openxmlformats.org/markup-compatibility/2006">
              <mc:Choice xmlns:v="urn:schemas-microsoft-com:vml" Requires="v">
                <p:oleObj spid="_x0000_s2051" r:id="rId3" imgW="8230313" imgH="4529721" progId="Excel.Sheet.8">
                  <p:embed/>
                </p:oleObj>
              </mc:Choice>
              <mc:Fallback>
                <p:oleObj r:id="rId3" imgW="8230313" imgH="4529721"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8229600" cy="453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8915" name="TextBox 7"/>
          <p:cNvSpPr txBox="1">
            <a:spLocks noChangeArrowheads="1"/>
          </p:cNvSpPr>
          <p:nvPr/>
        </p:nvSpPr>
        <p:spPr bwMode="auto">
          <a:xfrm>
            <a:off x="685800" y="55626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2060"/>
                </a:solidFill>
                <a:latin typeface="Times New Roman" pitchFamily="18" charset="0"/>
                <a:cs typeface="Times New Roman" pitchFamily="18" charset="0"/>
              </a:rPr>
              <a:t>Figure 3.  Line graph showing the increase in referrals after police placed on campus and the decrease after the protocol became effective in 2004. </a:t>
            </a:r>
          </a:p>
        </p:txBody>
      </p:sp>
      <p:sp>
        <p:nvSpPr>
          <p:cNvPr id="11" name="TextBox 10"/>
          <p:cNvSpPr txBox="1"/>
          <p:nvPr/>
        </p:nvSpPr>
        <p:spPr>
          <a:xfrm>
            <a:off x="228600" y="1676400"/>
            <a:ext cx="461665" cy="2438400"/>
          </a:xfrm>
          <a:prstGeom prst="rect">
            <a:avLst/>
          </a:prstGeom>
          <a:noFill/>
        </p:spPr>
        <p:txBody>
          <a:bodyPr vert="vert270">
            <a:spAutoFit/>
          </a:bodyPr>
          <a:lstStyle/>
          <a:p>
            <a:pPr fontAlgn="auto">
              <a:spcBef>
                <a:spcPts val="0"/>
              </a:spcBef>
              <a:spcAft>
                <a:spcPts val="0"/>
              </a:spcAft>
              <a:defRPr/>
            </a:pPr>
            <a:r>
              <a:rPr lang="en-US" dirty="0">
                <a:solidFill>
                  <a:srgbClr val="002060"/>
                </a:solidFill>
                <a:latin typeface="Times New Roman" pitchFamily="18" charset="0"/>
                <a:cs typeface="Times New Roman" pitchFamily="18" charset="0"/>
              </a:rPr>
              <a:t>Number of Referrals</a:t>
            </a:r>
          </a:p>
        </p:txBody>
      </p:sp>
    </p:spTree>
    <p:extLst>
      <p:ext uri="{BB962C8B-B14F-4D97-AF65-F5344CB8AC3E}">
        <p14:creationId xmlns:p14="http://schemas.microsoft.com/office/powerpoint/2010/main" val="412268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smtClean="0"/>
              <a:t>Positive Student Engagement Model for School Policing</a:t>
            </a:r>
            <a:endParaRPr lang="en-US" sz="4000" dirty="0"/>
          </a:p>
        </p:txBody>
      </p:sp>
      <p:sp>
        <p:nvSpPr>
          <p:cNvPr id="4" name="Subtitle 3"/>
          <p:cNvSpPr>
            <a:spLocks noGrp="1"/>
          </p:cNvSpPr>
          <p:nvPr>
            <p:ph type="subTitle" idx="1"/>
          </p:nvPr>
        </p:nvSpPr>
        <p:spPr/>
        <p:txBody>
          <a:bodyPr>
            <a:normAutofit/>
          </a:bodyPr>
          <a:lstStyle/>
          <a:p>
            <a:r>
              <a:rPr lang="en-US" dirty="0" smtClean="0"/>
              <a:t>A different way to increase school &amp; community safety</a:t>
            </a:r>
            <a:endParaRPr lang="en-US" dirty="0"/>
          </a:p>
        </p:txBody>
      </p:sp>
    </p:spTree>
    <p:extLst>
      <p:ext uri="{BB962C8B-B14F-4D97-AF65-F5344CB8AC3E}">
        <p14:creationId xmlns:p14="http://schemas.microsoft.com/office/powerpoint/2010/main" val="35021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6" descr="School Offense Warning0001.tif"/>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86200" y="228600"/>
            <a:ext cx="5257800" cy="6477000"/>
          </a:xfrm>
        </p:spPr>
      </p:pic>
      <p:sp>
        <p:nvSpPr>
          <p:cNvPr id="9" name="Rounded Rectangle 8"/>
          <p:cNvSpPr/>
          <p:nvPr/>
        </p:nvSpPr>
        <p:spPr>
          <a:xfrm>
            <a:off x="533400" y="1143000"/>
            <a:ext cx="31242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88" name="TextBox 10"/>
          <p:cNvSpPr txBox="1">
            <a:spLocks noChangeArrowheads="1"/>
          </p:cNvSpPr>
          <p:nvPr/>
        </p:nvSpPr>
        <p:spPr bwMode="auto">
          <a:xfrm>
            <a:off x="685800" y="1295400"/>
            <a:ext cx="289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cs typeface="Arial" charset="0"/>
              </a:rPr>
              <a:t>SRO’s after periodic reviews requested a “Level” box to reflect the use of their discretion to issue another warning or referral in lieu of the next step.</a:t>
            </a:r>
          </a:p>
        </p:txBody>
      </p:sp>
      <p:sp>
        <p:nvSpPr>
          <p:cNvPr id="12" name="Rounded Rectangle 11"/>
          <p:cNvSpPr/>
          <p:nvPr/>
        </p:nvSpPr>
        <p:spPr>
          <a:xfrm>
            <a:off x="533400" y="4191000"/>
            <a:ext cx="31242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0" name="TextBox 12"/>
          <p:cNvSpPr txBox="1">
            <a:spLocks noChangeArrowheads="1"/>
          </p:cNvSpPr>
          <p:nvPr/>
        </p:nvSpPr>
        <p:spPr bwMode="auto">
          <a:xfrm>
            <a:off x="1066800" y="4343400"/>
            <a:ext cx="2209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cs typeface="Arial" charset="0"/>
              </a:rPr>
              <a:t>SRO’s also requested the discretion to make  a variety of referral, or take other action</a:t>
            </a:r>
          </a:p>
        </p:txBody>
      </p:sp>
      <p:cxnSp>
        <p:nvCxnSpPr>
          <p:cNvPr id="15" name="Straight Arrow Connector 14"/>
          <p:cNvCxnSpPr>
            <a:stCxn id="9" idx="3"/>
          </p:cNvCxnSpPr>
          <p:nvPr/>
        </p:nvCxnSpPr>
        <p:spPr>
          <a:xfrm>
            <a:off x="3657600" y="2286000"/>
            <a:ext cx="327660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p:cNvCxnSpPr>
          <p:nvPr/>
        </p:nvCxnSpPr>
        <p:spPr>
          <a:xfrm>
            <a:off x="3657600" y="2286000"/>
            <a:ext cx="327660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5105400"/>
            <a:ext cx="6858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57600" y="5105400"/>
            <a:ext cx="4572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773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ctrTitle" idx="4294967295"/>
          </p:nvPr>
        </p:nvSpPr>
        <p:spPr>
          <a:xfrm>
            <a:off x="914400" y="1524000"/>
            <a:ext cx="7623175" cy="1752600"/>
          </a:xfrm>
        </p:spPr>
        <p:txBody>
          <a:bodyPr/>
          <a:lstStyle/>
          <a:p>
            <a:pPr eaLnBrk="1" hangingPunct="1"/>
            <a:r>
              <a:rPr lang="en-US" smtClean="0"/>
              <a:t>“Schools are a microcosm of the community”</a:t>
            </a:r>
          </a:p>
        </p:txBody>
      </p:sp>
      <p:sp>
        <p:nvSpPr>
          <p:cNvPr id="44035" name="Subtitle 5"/>
          <p:cNvSpPr>
            <a:spLocks noGrp="1"/>
          </p:cNvSpPr>
          <p:nvPr>
            <p:ph type="subTitle" idx="4294967295"/>
          </p:nvPr>
        </p:nvSpPr>
        <p:spPr>
          <a:xfrm>
            <a:off x="1371600" y="3886200"/>
            <a:ext cx="6400800" cy="1752600"/>
          </a:xfrm>
        </p:spPr>
        <p:txBody>
          <a:bodyPr/>
          <a:lstStyle/>
          <a:p>
            <a:pPr marL="0" indent="0" algn="ctr" eaLnBrk="1" hangingPunct="1">
              <a:buFontTx/>
              <a:buNone/>
            </a:pPr>
            <a:r>
              <a:rPr lang="en-US" dirty="0" smtClean="0"/>
              <a:t>Lt. Marc Richards</a:t>
            </a:r>
          </a:p>
          <a:p>
            <a:pPr marL="0" indent="0" algn="ctr" eaLnBrk="1" hangingPunct="1">
              <a:buFontTx/>
              <a:buNone/>
            </a:pPr>
            <a:r>
              <a:rPr lang="en-US" dirty="0" smtClean="0"/>
              <a:t>Supervisor, SRO Unit</a:t>
            </a:r>
          </a:p>
          <a:p>
            <a:pPr marL="0" indent="0" algn="ctr" eaLnBrk="1" hangingPunct="1">
              <a:buFontTx/>
              <a:buNone/>
            </a:pPr>
            <a:r>
              <a:rPr lang="en-US" dirty="0" smtClean="0"/>
              <a:t>Clayton County Police Department</a:t>
            </a:r>
          </a:p>
        </p:txBody>
      </p:sp>
    </p:spTree>
    <p:extLst>
      <p:ext uri="{BB962C8B-B14F-4D97-AF65-F5344CB8AC3E}">
        <p14:creationId xmlns:p14="http://schemas.microsoft.com/office/powerpoint/2010/main" val="3716322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59" name="TextBox 4"/>
          <p:cNvSpPr txBox="1">
            <a:spLocks noChangeArrowheads="1"/>
          </p:cNvSpPr>
          <p:nvPr/>
        </p:nvSpPr>
        <p:spPr bwMode="auto">
          <a:xfrm>
            <a:off x="2743200" y="63246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cs typeface="Arial" charset="0"/>
              </a:rPr>
              <a:t>THE SCHOOL</a:t>
            </a:r>
          </a:p>
        </p:txBody>
      </p:sp>
    </p:spTree>
    <p:extLst>
      <p:ext uri="{BB962C8B-B14F-4D97-AF65-F5344CB8AC3E}">
        <p14:creationId xmlns:p14="http://schemas.microsoft.com/office/powerpoint/2010/main" val="1526786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2"/>
          <p:cNvSpPr>
            <a:spLocks noGrp="1" noChangeArrowheads="1"/>
          </p:cNvSpPr>
          <p:nvPr>
            <p:ph type="title" idx="4294967295"/>
          </p:nvPr>
        </p:nvSpPr>
        <p:spPr>
          <a:xfrm>
            <a:off x="777240" y="4876800"/>
            <a:ext cx="7543800" cy="1447800"/>
          </a:xfrm>
        </p:spPr>
        <p:txBody>
          <a:bodyPr/>
          <a:lstStyle/>
          <a:p>
            <a:pPr eaLnBrk="1" hangingPunct="1"/>
            <a:r>
              <a:rPr lang="en-US" sz="3800" dirty="0" smtClean="0"/>
              <a:t>PROTOCOL EFFECT ON SCHOOL SAFETY</a:t>
            </a:r>
          </a:p>
        </p:txBody>
      </p:sp>
      <p:graphicFrame>
        <p:nvGraphicFramePr>
          <p:cNvPr id="2" name="Diagram 1"/>
          <p:cNvGraphicFramePr/>
          <p:nvPr/>
        </p:nvGraphicFramePr>
        <p:xfrm>
          <a:off x="441664" y="100013"/>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9" name="Text Box 15"/>
          <p:cNvSpPr txBox="1">
            <a:spLocks noChangeArrowheads="1"/>
          </p:cNvSpPr>
          <p:nvPr/>
        </p:nvSpPr>
        <p:spPr bwMode="auto">
          <a:xfrm>
            <a:off x="2381250" y="359098"/>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ONE</a:t>
            </a:r>
          </a:p>
        </p:txBody>
      </p:sp>
      <p:sp>
        <p:nvSpPr>
          <p:cNvPr id="1040" name="Text Box 16"/>
          <p:cNvSpPr txBox="1">
            <a:spLocks noChangeArrowheads="1"/>
          </p:cNvSpPr>
          <p:nvPr/>
        </p:nvSpPr>
        <p:spPr bwMode="auto">
          <a:xfrm>
            <a:off x="5429250" y="363537"/>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TWO</a:t>
            </a:r>
          </a:p>
        </p:txBody>
      </p:sp>
      <p:sp>
        <p:nvSpPr>
          <p:cNvPr id="1041" name="Text Box 17"/>
          <p:cNvSpPr txBox="1">
            <a:spLocks noChangeArrowheads="1"/>
          </p:cNvSpPr>
          <p:nvPr/>
        </p:nvSpPr>
        <p:spPr bwMode="auto">
          <a:xfrm>
            <a:off x="6750728" y="2658269"/>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THREE</a:t>
            </a:r>
          </a:p>
        </p:txBody>
      </p:sp>
      <p:sp>
        <p:nvSpPr>
          <p:cNvPr id="1042" name="Text Box 18"/>
          <p:cNvSpPr txBox="1">
            <a:spLocks noChangeArrowheads="1"/>
          </p:cNvSpPr>
          <p:nvPr/>
        </p:nvSpPr>
        <p:spPr bwMode="auto">
          <a:xfrm>
            <a:off x="3810000" y="4125912"/>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FOUR</a:t>
            </a:r>
          </a:p>
        </p:txBody>
      </p:sp>
      <p:sp>
        <p:nvSpPr>
          <p:cNvPr id="1043" name="Text Box 19"/>
          <p:cNvSpPr txBox="1">
            <a:spLocks noChangeArrowheads="1"/>
          </p:cNvSpPr>
          <p:nvPr/>
        </p:nvSpPr>
        <p:spPr bwMode="auto">
          <a:xfrm>
            <a:off x="909961" y="267380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FIVE</a:t>
            </a:r>
          </a:p>
        </p:txBody>
      </p:sp>
    </p:spTree>
    <p:extLst>
      <p:ext uri="{BB962C8B-B14F-4D97-AF65-F5344CB8AC3E}">
        <p14:creationId xmlns:p14="http://schemas.microsoft.com/office/powerpoint/2010/main" val="404472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534400" cy="1252728"/>
          </a:xfrm>
        </p:spPr>
        <p:txBody>
          <a:bodyPr>
            <a:normAutofit fontScale="90000"/>
          </a:bodyPr>
          <a:lstStyle/>
          <a:p>
            <a:r>
              <a:rPr lang="en-US" dirty="0" smtClean="0"/>
              <a:t>Clayton: Total Number of Offenses by Category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6347385"/>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733800" y="1613334"/>
            <a:ext cx="1295400" cy="738664"/>
          </a:xfrm>
          <a:prstGeom prst="rect">
            <a:avLst/>
          </a:prstGeom>
          <a:noFill/>
        </p:spPr>
        <p:txBody>
          <a:bodyPr wrap="square" rtlCol="0">
            <a:spAutoFit/>
          </a:bodyPr>
          <a:lstStyle/>
          <a:p>
            <a:r>
              <a:rPr lang="en-US" sz="1400" b="1" dirty="0" smtClean="0"/>
              <a:t>JDAI Detention Reform</a:t>
            </a:r>
            <a:endParaRPr lang="en-US" sz="1400" b="1" dirty="0"/>
          </a:p>
        </p:txBody>
      </p:sp>
      <p:cxnSp>
        <p:nvCxnSpPr>
          <p:cNvPr id="7" name="Straight Arrow Connector 6"/>
          <p:cNvCxnSpPr>
            <a:stCxn id="5" idx="1"/>
          </p:cNvCxnSpPr>
          <p:nvPr/>
        </p:nvCxnSpPr>
        <p:spPr>
          <a:xfrm flipH="1">
            <a:off x="3352800" y="1982666"/>
            <a:ext cx="381000" cy="531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84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z="3400" smtClean="0"/>
              <a:t>PROTOCOL INCREASES POLICE INTELLIGENCE</a:t>
            </a:r>
          </a:p>
        </p:txBody>
      </p:sp>
      <p:graphicFrame>
        <p:nvGraphicFramePr>
          <p:cNvPr id="46083" name="Object 2"/>
          <p:cNvGraphicFramePr>
            <a:graphicFrameLocks noGrp="1" noChangeAspect="1"/>
          </p:cNvGraphicFramePr>
          <p:nvPr>
            <p:ph idx="4294967295"/>
            <p:extLst>
              <p:ext uri="{D42A27DB-BD31-4B8C-83A1-F6EECF244321}">
                <p14:modId xmlns:p14="http://schemas.microsoft.com/office/powerpoint/2010/main" val="1504533420"/>
              </p:ext>
            </p:extLst>
          </p:nvPr>
        </p:nvGraphicFramePr>
        <p:xfrm>
          <a:off x="533400" y="1600200"/>
          <a:ext cx="8229600" cy="4530725"/>
        </p:xfrm>
        <a:graphic>
          <a:graphicData uri="http://schemas.openxmlformats.org/presentationml/2006/ole">
            <mc:AlternateContent xmlns:mc="http://schemas.openxmlformats.org/markup-compatibility/2006">
              <mc:Choice xmlns:v="urn:schemas-microsoft-com:vml" Requires="v">
                <p:oleObj spid="_x0000_s3075" name="Chart" r:id="rId3" imgW="8229600" imgH="3886110" progId="MSGraph.Chart.8">
                  <p:embed followColorScheme="full"/>
                </p:oleObj>
              </mc:Choice>
              <mc:Fallback>
                <p:oleObj name="Chart" r:id="rId3" imgW="8229600" imgH="3886110" progId="MSGraph.Chart.8">
                  <p:embed followColorScheme="full"/>
                  <p:pic>
                    <p:nvPicPr>
                      <p:cNvPr id="0" name=""/>
                      <p:cNvPicPr>
                        <a:picLocks noChangeAspect="1" noChangeArrowheads="1"/>
                      </p:cNvPicPr>
                      <p:nvPr/>
                    </p:nvPicPr>
                    <p:blipFill>
                      <a:blip r:embed="rId4"/>
                      <a:srcRect/>
                      <a:stretch>
                        <a:fillRect/>
                      </a:stretch>
                    </p:blipFill>
                    <p:spPr bwMode="auto">
                      <a:xfrm>
                        <a:off x="533400" y="1600200"/>
                        <a:ext cx="8229600" cy="453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4646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152400"/>
            <a:ext cx="8229600" cy="1265238"/>
          </a:xfrm>
        </p:spPr>
        <p:txBody>
          <a:bodyPr>
            <a:normAutofit fontScale="90000"/>
          </a:bodyPr>
          <a:lstStyle/>
          <a:p>
            <a:pPr eaLnBrk="1" hangingPunct="1"/>
            <a:r>
              <a:rPr lang="en-US" sz="4000" smtClean="0"/>
              <a:t>EFFECTIVE USE OF PROTOCOL PROMOTES SAFETY</a:t>
            </a:r>
          </a:p>
        </p:txBody>
      </p:sp>
      <p:pic>
        <p:nvPicPr>
          <p:cNvPr id="47107" name="Content Placeholder 3" descr="Gardner pic.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1524000"/>
            <a:ext cx="8610600" cy="4876800"/>
          </a:xfrm>
        </p:spPr>
      </p:pic>
    </p:spTree>
    <p:extLst>
      <p:ext uri="{BB962C8B-B14F-4D97-AF65-F5344CB8AC3E}">
        <p14:creationId xmlns:p14="http://schemas.microsoft.com/office/powerpoint/2010/main" val="3210820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ctrTitle" idx="4294967295"/>
          </p:nvPr>
        </p:nvSpPr>
        <p:spPr>
          <a:xfrm>
            <a:off x="914400" y="1524000"/>
            <a:ext cx="7623175" cy="1752600"/>
          </a:xfrm>
        </p:spPr>
        <p:txBody>
          <a:bodyPr/>
          <a:lstStyle/>
          <a:p>
            <a:pPr eaLnBrk="1" hangingPunct="1"/>
            <a:r>
              <a:rPr lang="en-US" dirty="0" smtClean="0"/>
              <a:t>AVOIDING A TRAGEDY &amp; MEDIA DILEMMA </a:t>
            </a:r>
          </a:p>
        </p:txBody>
      </p:sp>
      <p:sp>
        <p:nvSpPr>
          <p:cNvPr id="48131" name="Subtitle 4"/>
          <p:cNvSpPr>
            <a:spLocks noGrp="1"/>
          </p:cNvSpPr>
          <p:nvPr>
            <p:ph type="subTitle" idx="4294967295"/>
          </p:nvPr>
        </p:nvSpPr>
        <p:spPr>
          <a:xfrm>
            <a:off x="762000" y="4038600"/>
            <a:ext cx="8001000" cy="2286000"/>
          </a:xfrm>
        </p:spPr>
        <p:txBody>
          <a:bodyPr/>
          <a:lstStyle/>
          <a:p>
            <a:pPr marL="0" indent="0" algn="ctr" eaLnBrk="1" hangingPunct="1">
              <a:buFontTx/>
              <a:buNone/>
            </a:pPr>
            <a:r>
              <a:rPr lang="en-US" dirty="0" smtClean="0"/>
              <a:t>How will the media &amp; community respond if a person comes on school campus with a gun while your SRO is at intake booking a student for a school fight or disorderly conduct?</a:t>
            </a:r>
          </a:p>
        </p:txBody>
      </p:sp>
    </p:spTree>
    <p:extLst>
      <p:ext uri="{BB962C8B-B14F-4D97-AF65-F5344CB8AC3E}">
        <p14:creationId xmlns:p14="http://schemas.microsoft.com/office/powerpoint/2010/main" val="1800574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System of Care</a:t>
            </a:r>
            <a:endParaRPr lang="en-US" sz="4000" dirty="0"/>
          </a:p>
        </p:txBody>
      </p:sp>
      <p:sp>
        <p:nvSpPr>
          <p:cNvPr id="3" name="Subtitle 2"/>
          <p:cNvSpPr>
            <a:spLocks noGrp="1"/>
          </p:cNvSpPr>
          <p:nvPr>
            <p:ph type="subTitle" idx="1"/>
          </p:nvPr>
        </p:nvSpPr>
        <p:spPr/>
        <p:txBody>
          <a:bodyPr>
            <a:normAutofit/>
          </a:bodyPr>
          <a:lstStyle/>
          <a:p>
            <a:r>
              <a:rPr lang="en-US" dirty="0" smtClean="0"/>
              <a:t>Bridging the gap between schools and the community</a:t>
            </a:r>
            <a:endParaRPr lang="en-US" dirty="0"/>
          </a:p>
        </p:txBody>
      </p:sp>
    </p:spTree>
    <p:extLst>
      <p:ext uri="{BB962C8B-B14F-4D97-AF65-F5344CB8AC3E}">
        <p14:creationId xmlns:p14="http://schemas.microsoft.com/office/powerpoint/2010/main" val="3975545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ctrTitle" idx="4294967295"/>
          </p:nvPr>
        </p:nvSpPr>
        <p:spPr>
          <a:xfrm>
            <a:off x="685800" y="2130425"/>
            <a:ext cx="7772400" cy="1470025"/>
          </a:xfrm>
        </p:spPr>
        <p:txBody>
          <a:bodyPr/>
          <a:lstStyle/>
          <a:p>
            <a:pPr eaLnBrk="1" hangingPunct="1"/>
            <a:r>
              <a:rPr lang="en-US" dirty="0" smtClean="0">
                <a:solidFill>
                  <a:srgbClr val="FF0000"/>
                </a:solidFill>
              </a:rPr>
              <a:t>Increase Graduation Rates</a:t>
            </a:r>
          </a:p>
        </p:txBody>
      </p:sp>
      <p:sp>
        <p:nvSpPr>
          <p:cNvPr id="49155" name="Subtitle 4"/>
          <p:cNvSpPr>
            <a:spLocks noGrp="1"/>
          </p:cNvSpPr>
          <p:nvPr>
            <p:ph type="subTitle" idx="4294967295"/>
          </p:nvPr>
        </p:nvSpPr>
        <p:spPr>
          <a:xfrm>
            <a:off x="1371600" y="3886200"/>
            <a:ext cx="6400800" cy="1752600"/>
          </a:xfrm>
        </p:spPr>
        <p:txBody>
          <a:bodyPr/>
          <a:lstStyle/>
          <a:p>
            <a:pPr marL="0" indent="0" algn="ctr" eaLnBrk="1" hangingPunct="1">
              <a:buFontTx/>
              <a:buNone/>
            </a:pPr>
            <a:r>
              <a:rPr lang="en-US" dirty="0" smtClean="0"/>
              <a:t>Who would ever think that keeping kids in school will increase graduation rates?</a:t>
            </a:r>
          </a:p>
        </p:txBody>
      </p:sp>
    </p:spTree>
    <p:extLst>
      <p:ext uri="{BB962C8B-B14F-4D97-AF65-F5344CB8AC3E}">
        <p14:creationId xmlns:p14="http://schemas.microsoft.com/office/powerpoint/2010/main" val="531933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smtClean="0"/>
              <a:t>THE RESEARCH</a:t>
            </a:r>
          </a:p>
        </p:txBody>
      </p:sp>
      <p:graphicFrame>
        <p:nvGraphicFramePr>
          <p:cNvPr id="4" name="Content Placeholder 3"/>
          <p:cNvGraphicFramePr>
            <a:graphicFrameLocks noGrp="1"/>
          </p:cNvGraphicFramePr>
          <p:nvPr>
            <p:ph idx="4294967295"/>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307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4"/>
          <p:cNvSpPr>
            <a:spLocks noGrp="1" noChangeArrowheads="1"/>
          </p:cNvSpPr>
          <p:nvPr>
            <p:ph type="title" idx="4294967295"/>
          </p:nvPr>
        </p:nvSpPr>
        <p:spPr>
          <a:xfrm>
            <a:off x="777240" y="4876800"/>
            <a:ext cx="7543800" cy="1600200"/>
          </a:xfrm>
        </p:spPr>
        <p:txBody>
          <a:bodyPr/>
          <a:lstStyle/>
          <a:p>
            <a:pPr eaLnBrk="1" hangingPunct="1"/>
            <a:r>
              <a:rPr lang="en-US" sz="3600" dirty="0" smtClean="0"/>
              <a:t>Multi-System Integrated Services</a:t>
            </a:r>
            <a:br>
              <a:rPr lang="en-US" sz="3600" dirty="0" smtClean="0"/>
            </a:br>
            <a:r>
              <a:rPr lang="en-US" sz="3600" dirty="0" smtClean="0"/>
              <a:t>Governance Structure</a:t>
            </a:r>
          </a:p>
        </p:txBody>
      </p:sp>
      <p:graphicFrame>
        <p:nvGraphicFramePr>
          <p:cNvPr id="2" name="Diagram 1"/>
          <p:cNvGraphicFramePr/>
          <p:nvPr/>
        </p:nvGraphicFramePr>
        <p:xfrm>
          <a:off x="460899" y="22194"/>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481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smtClean="0"/>
              <a:t>Single Point of Entry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51955927"/>
              </p:ext>
            </p:extLst>
          </p:nvPr>
        </p:nvGraphicFramePr>
        <p:xfrm>
          <a:off x="304800" y="76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971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mtClean="0"/>
              <a:t>GRADUATION RATES</a:t>
            </a:r>
          </a:p>
        </p:txBody>
      </p:sp>
      <p:graphicFrame>
        <p:nvGraphicFramePr>
          <p:cNvPr id="53251" name="Content Placeholder 3"/>
          <p:cNvGraphicFramePr>
            <a:graphicFrameLocks noGrp="1"/>
          </p:cNvGraphicFramePr>
          <p:nvPr>
            <p:ph idx="4294967295"/>
            <p:extLst>
              <p:ext uri="{D42A27DB-BD31-4B8C-83A1-F6EECF244321}">
                <p14:modId xmlns:p14="http://schemas.microsoft.com/office/powerpoint/2010/main" val="2697499061"/>
              </p:ext>
            </p:extLst>
          </p:nvPr>
        </p:nvGraphicFramePr>
        <p:xfrm>
          <a:off x="382480" y="167481"/>
          <a:ext cx="8153400" cy="4525963"/>
        </p:xfrm>
        <a:graphic>
          <a:graphicData uri="http://schemas.openxmlformats.org/presentationml/2006/ole">
            <mc:AlternateContent xmlns:mc="http://schemas.openxmlformats.org/markup-compatibility/2006">
              <mc:Choice xmlns:v="urn:schemas-microsoft-com:vml" Requires="v">
                <p:oleObj spid="_x0000_s4099" r:id="rId3" imgW="8151058" imgH="4523624" progId="Excel.Sheet.8">
                  <p:embed/>
                </p:oleObj>
              </mc:Choice>
              <mc:Fallback>
                <p:oleObj r:id="rId3" imgW="8151058" imgH="4523624"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0" y="167481"/>
                        <a:ext cx="81534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3252" name="TextBox 4"/>
          <p:cNvSpPr txBox="1">
            <a:spLocks noChangeArrowheads="1"/>
          </p:cNvSpPr>
          <p:nvPr/>
        </p:nvSpPr>
        <p:spPr bwMode="auto">
          <a:xfrm>
            <a:off x="1143000" y="3048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cs typeface="Arial" charset="0"/>
              </a:rPr>
              <a:t>Protocol :</a:t>
            </a:r>
          </a:p>
          <a:p>
            <a:pPr algn="ctr" eaLnBrk="1" hangingPunct="1"/>
            <a:r>
              <a:rPr lang="en-US" sz="1600" dirty="0">
                <a:latin typeface="Calibri" pitchFamily="34" charset="0"/>
                <a:cs typeface="Arial" charset="0"/>
              </a:rPr>
              <a:t>Pre-Referral</a:t>
            </a:r>
          </a:p>
          <a:p>
            <a:pPr algn="ctr" eaLnBrk="1" hangingPunct="1"/>
            <a:r>
              <a:rPr lang="en-US" sz="1600" dirty="0">
                <a:latin typeface="Calibri" pitchFamily="34" charset="0"/>
                <a:cs typeface="Arial" charset="0"/>
              </a:rPr>
              <a:t>Diversion</a:t>
            </a:r>
          </a:p>
        </p:txBody>
      </p:sp>
      <p:cxnSp>
        <p:nvCxnSpPr>
          <p:cNvPr id="7" name="Straight Arrow Connector 6"/>
          <p:cNvCxnSpPr/>
          <p:nvPr/>
        </p:nvCxnSpPr>
        <p:spPr>
          <a:xfrm>
            <a:off x="1676400" y="1136173"/>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001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2"/>
          <p:cNvSpPr>
            <a:spLocks noGrp="1" noChangeArrowheads="1"/>
          </p:cNvSpPr>
          <p:nvPr>
            <p:ph type="title" idx="4294967295"/>
          </p:nvPr>
        </p:nvSpPr>
        <p:spPr>
          <a:xfrm>
            <a:off x="962487" y="5715000"/>
            <a:ext cx="7543800" cy="914400"/>
          </a:xfrm>
        </p:spPr>
        <p:txBody>
          <a:bodyPr>
            <a:normAutofit fontScale="90000"/>
          </a:bodyPr>
          <a:lstStyle/>
          <a:p>
            <a:pPr eaLnBrk="1" hangingPunct="1"/>
            <a:r>
              <a:rPr lang="en-US" sz="3800" dirty="0" smtClean="0"/>
              <a:t>PROTOCOL EFFECT ON COMMUNITY SAFETY</a:t>
            </a:r>
          </a:p>
        </p:txBody>
      </p:sp>
      <p:graphicFrame>
        <p:nvGraphicFramePr>
          <p:cNvPr id="2" name="Diagram 1"/>
          <p:cNvGraphicFramePr/>
          <p:nvPr/>
        </p:nvGraphicFramePr>
        <p:xfrm>
          <a:off x="381000" y="152400"/>
          <a:ext cx="8534400"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87" name="Text Box 15"/>
          <p:cNvSpPr txBox="1">
            <a:spLocks noChangeArrowheads="1"/>
          </p:cNvSpPr>
          <p:nvPr/>
        </p:nvSpPr>
        <p:spPr bwMode="auto">
          <a:xfrm>
            <a:off x="2271713" y="461438"/>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ONE</a:t>
            </a:r>
          </a:p>
        </p:txBody>
      </p:sp>
      <p:sp>
        <p:nvSpPr>
          <p:cNvPr id="3088" name="Text Box 16"/>
          <p:cNvSpPr txBox="1">
            <a:spLocks noChangeArrowheads="1"/>
          </p:cNvSpPr>
          <p:nvPr/>
        </p:nvSpPr>
        <p:spPr bwMode="auto">
          <a:xfrm>
            <a:off x="4953000" y="25908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cs typeface="Arial" charset="0"/>
            </a:endParaRPr>
          </a:p>
        </p:txBody>
      </p:sp>
      <p:sp>
        <p:nvSpPr>
          <p:cNvPr id="3089" name="Text Box 17"/>
          <p:cNvSpPr txBox="1">
            <a:spLocks noChangeArrowheads="1"/>
          </p:cNvSpPr>
          <p:nvPr/>
        </p:nvSpPr>
        <p:spPr bwMode="auto">
          <a:xfrm>
            <a:off x="5521325" y="457739"/>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TWO</a:t>
            </a:r>
          </a:p>
        </p:txBody>
      </p:sp>
      <p:sp>
        <p:nvSpPr>
          <p:cNvPr id="3090" name="Text Box 18"/>
          <p:cNvSpPr txBox="1">
            <a:spLocks noChangeArrowheads="1"/>
          </p:cNvSpPr>
          <p:nvPr/>
        </p:nvSpPr>
        <p:spPr bwMode="auto">
          <a:xfrm>
            <a:off x="6969125" y="2759869"/>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THREE</a:t>
            </a:r>
          </a:p>
        </p:txBody>
      </p:sp>
      <p:sp>
        <p:nvSpPr>
          <p:cNvPr id="3091" name="Text Box 19"/>
          <p:cNvSpPr txBox="1">
            <a:spLocks noChangeArrowheads="1"/>
          </p:cNvSpPr>
          <p:nvPr/>
        </p:nvSpPr>
        <p:spPr bwMode="auto">
          <a:xfrm>
            <a:off x="3921125" y="4338638"/>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FOUR</a:t>
            </a:r>
          </a:p>
        </p:txBody>
      </p:sp>
      <p:sp>
        <p:nvSpPr>
          <p:cNvPr id="3092" name="Text Box 20"/>
          <p:cNvSpPr txBox="1">
            <a:spLocks noChangeArrowheads="1"/>
          </p:cNvSpPr>
          <p:nvPr/>
        </p:nvSpPr>
        <p:spPr bwMode="auto">
          <a:xfrm>
            <a:off x="1143000" y="2751731"/>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cs typeface="Arial" charset="0"/>
              </a:rPr>
              <a:t>STEP FIVE</a:t>
            </a:r>
          </a:p>
        </p:txBody>
      </p:sp>
    </p:spTree>
    <p:extLst>
      <p:ext uri="{BB962C8B-B14F-4D97-AF65-F5344CB8AC3E}">
        <p14:creationId xmlns:p14="http://schemas.microsoft.com/office/powerpoint/2010/main" val="3646104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20940" cy="762000"/>
          </a:xfrm>
        </p:spPr>
        <p:txBody>
          <a:bodyPr/>
          <a:lstStyle/>
          <a:p>
            <a:r>
              <a:rPr lang="en-US" sz="3200" dirty="0" smtClean="0"/>
              <a:t>Don’t let appearances mislead</a:t>
            </a:r>
            <a:endParaRPr lang="en-US" sz="3200" dirty="0"/>
          </a:p>
        </p:txBody>
      </p:sp>
      <p:sp>
        <p:nvSpPr>
          <p:cNvPr id="3" name="Content Placeholder 2"/>
          <p:cNvSpPr>
            <a:spLocks noGrp="1"/>
          </p:cNvSpPr>
          <p:nvPr>
            <p:ph idx="1"/>
          </p:nvPr>
        </p:nvSpPr>
        <p:spPr>
          <a:xfrm>
            <a:off x="304800" y="1100628"/>
            <a:ext cx="8610600" cy="3928572"/>
          </a:xfrm>
        </p:spPr>
        <p:txBody>
          <a:bodyPr>
            <a:normAutofit/>
          </a:bodyPr>
          <a:lstStyle/>
          <a:p>
            <a:pPr>
              <a:buFont typeface="Arial" panose="020B0604020202020204" pitchFamily="34" charset="0"/>
              <a:buChar char="•"/>
            </a:pPr>
            <a:r>
              <a:rPr lang="en-US" sz="2400" dirty="0" smtClean="0"/>
              <a:t>70% decrease in average daily population;</a:t>
            </a:r>
          </a:p>
          <a:p>
            <a:pPr>
              <a:buFont typeface="Arial" panose="020B0604020202020204" pitchFamily="34" charset="0"/>
              <a:buChar char="•"/>
            </a:pPr>
            <a:r>
              <a:rPr lang="en-US" sz="2400" dirty="0" smtClean="0"/>
              <a:t>12.4 average daily population in a 60 bed holding facility;</a:t>
            </a:r>
          </a:p>
          <a:p>
            <a:pPr>
              <a:buFont typeface="Arial" panose="020B0604020202020204" pitchFamily="34" charset="0"/>
              <a:buChar char="•"/>
            </a:pPr>
            <a:r>
              <a:rPr lang="en-US" sz="2400" dirty="0" smtClean="0"/>
              <a:t>43% reduction in the average length of stay’</a:t>
            </a:r>
          </a:p>
          <a:p>
            <a:pPr>
              <a:buFont typeface="Arial" panose="020B0604020202020204" pitchFamily="34" charset="0"/>
              <a:buChar char="•"/>
            </a:pPr>
            <a:r>
              <a:rPr lang="en-US" sz="2400" dirty="0" smtClean="0"/>
              <a:t>64% reduction in average daily population of minority youth;</a:t>
            </a:r>
          </a:p>
          <a:p>
            <a:pPr>
              <a:buFont typeface="Arial" panose="020B0604020202020204" pitchFamily="34" charset="0"/>
              <a:buChar char="•"/>
            </a:pPr>
            <a:r>
              <a:rPr lang="en-US" sz="2400" dirty="0" smtClean="0"/>
              <a:t>43% reduction in commitments to the state;</a:t>
            </a:r>
          </a:p>
          <a:p>
            <a:pPr>
              <a:buFont typeface="Arial" panose="020B0604020202020204" pitchFamily="34" charset="0"/>
              <a:buChar char="•"/>
            </a:pPr>
            <a:r>
              <a:rPr lang="en-US" sz="2400" dirty="0" smtClean="0"/>
              <a:t>40% reduction in commitments of minority youth; YET—</a:t>
            </a:r>
          </a:p>
          <a:p>
            <a:pPr>
              <a:buFont typeface="Arial" panose="020B0604020202020204" pitchFamily="34" charset="0"/>
              <a:buChar char="•"/>
            </a:pPr>
            <a:r>
              <a:rPr lang="en-US" sz="2400" dirty="0" smtClean="0"/>
              <a:t>60% reduction in juvenile arrests; and</a:t>
            </a:r>
          </a:p>
          <a:p>
            <a:pPr>
              <a:buFont typeface="Arial" panose="020B0604020202020204" pitchFamily="34" charset="0"/>
              <a:buChar char="•"/>
            </a:pPr>
            <a:r>
              <a:rPr lang="en-US" sz="2400" dirty="0" smtClean="0"/>
              <a:t>24% increase in overall graduation rates.</a:t>
            </a:r>
          </a:p>
          <a:p>
            <a:pPr>
              <a:buFont typeface="Arial" panose="020B0604020202020204" pitchFamily="34" charset="0"/>
              <a:buChar char="•"/>
            </a:pPr>
            <a:endParaRPr lang="en-US" sz="2400" dirty="0" smtClean="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3370168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idx="4294967295"/>
          </p:nvPr>
        </p:nvSpPr>
        <p:spPr>
          <a:xfrm>
            <a:off x="777240" y="4876800"/>
            <a:ext cx="7543800" cy="1447800"/>
          </a:xfrm>
        </p:spPr>
        <p:txBody>
          <a:bodyPr/>
          <a:lstStyle/>
          <a:p>
            <a:pPr eaLnBrk="1" hangingPunct="1"/>
            <a:r>
              <a:rPr lang="en-US" dirty="0" smtClean="0"/>
              <a:t>REFERRAL BY YOUTH OF COLOR</a:t>
            </a:r>
          </a:p>
        </p:txBody>
      </p:sp>
      <p:graphicFrame>
        <p:nvGraphicFramePr>
          <p:cNvPr id="2" name="Content Placeholder 4"/>
          <p:cNvGraphicFramePr>
            <a:graphicFrameLocks noGrp="1"/>
          </p:cNvGraphicFramePr>
          <p:nvPr>
            <p:ph idx="4294967295"/>
            <p:extLst>
              <p:ext uri="{D42A27DB-BD31-4B8C-83A1-F6EECF244321}">
                <p14:modId xmlns:p14="http://schemas.microsoft.com/office/powerpoint/2010/main" val="2157878086"/>
              </p:ext>
            </p:extLst>
          </p:nvPr>
        </p:nvGraphicFramePr>
        <p:xfrm>
          <a:off x="508000" y="127000"/>
          <a:ext cx="8128000" cy="4424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6749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Problem</a:t>
            </a:r>
            <a:endParaRPr lang="en-US" dirty="0"/>
          </a:p>
        </p:txBody>
      </p:sp>
      <p:sp>
        <p:nvSpPr>
          <p:cNvPr id="5" name="Subtitle 4"/>
          <p:cNvSpPr>
            <a:spLocks noGrp="1"/>
          </p:cNvSpPr>
          <p:nvPr>
            <p:ph type="subTitle" idx="1"/>
          </p:nvPr>
        </p:nvSpPr>
        <p:spPr/>
        <p:txBody>
          <a:bodyPr>
            <a:normAutofit/>
          </a:bodyPr>
          <a:lstStyle/>
          <a:p>
            <a:r>
              <a:rPr lang="en-US" dirty="0" smtClean="0"/>
              <a:t>Zero Tolerance Policies: The Courts, Schools, Police, &amp; Kids</a:t>
            </a:r>
            <a:endParaRPr lang="en-US" dirty="0"/>
          </a:p>
        </p:txBody>
      </p:sp>
    </p:spTree>
    <p:extLst>
      <p:ext uri="{BB962C8B-B14F-4D97-AF65-F5344CB8AC3E}">
        <p14:creationId xmlns:p14="http://schemas.microsoft.com/office/powerpoint/2010/main" val="322115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777240" y="5257800"/>
            <a:ext cx="7543800" cy="1143000"/>
          </a:xfrm>
        </p:spPr>
        <p:txBody>
          <a:bodyPr/>
          <a:lstStyle/>
          <a:p>
            <a:pPr eaLnBrk="1" hangingPunct="1"/>
            <a:r>
              <a:rPr lang="en-US" sz="3200" dirty="0" smtClean="0"/>
              <a:t>IMPACT OF ZERO TOLERANCE ON SCHOOL CAMPUS</a:t>
            </a:r>
          </a:p>
        </p:txBody>
      </p:sp>
      <p:graphicFrame>
        <p:nvGraphicFramePr>
          <p:cNvPr id="57348" name="Object 4"/>
          <p:cNvGraphicFramePr>
            <a:graphicFrameLocks noGrp="1" noChangeAspect="1"/>
          </p:cNvGraphicFramePr>
          <p:nvPr>
            <p:ph sz="half" idx="4294967295"/>
            <p:extLst>
              <p:ext uri="{D42A27DB-BD31-4B8C-83A1-F6EECF244321}">
                <p14:modId xmlns:p14="http://schemas.microsoft.com/office/powerpoint/2010/main" val="4257861408"/>
              </p:ext>
            </p:extLst>
          </p:nvPr>
        </p:nvGraphicFramePr>
        <p:xfrm>
          <a:off x="609600" y="76200"/>
          <a:ext cx="7848600" cy="4419600"/>
        </p:xfrm>
        <a:graphic>
          <a:graphicData uri="http://schemas.openxmlformats.org/presentationml/2006/ole">
            <mc:AlternateContent xmlns:mc="http://schemas.openxmlformats.org/markup-compatibility/2006">
              <mc:Choice xmlns:v="urn:schemas-microsoft-com:vml" Requires="v">
                <p:oleObj spid="_x0000_s1028" name="Chart" r:id="rId3" imgW="8753388" imgH="4095630" progId="MSGraph.Chart.8">
                  <p:embed followColorScheme="full"/>
                </p:oleObj>
              </mc:Choice>
              <mc:Fallback>
                <p:oleObj name="Chart" r:id="rId3" imgW="8753388" imgH="4095630" progId="MSGraph.Chart.8">
                  <p:embed followColorScheme="full"/>
                  <p:pic>
                    <p:nvPicPr>
                      <p:cNvPr id="0" name=""/>
                      <p:cNvPicPr>
                        <a:picLocks noChangeAspect="1" noChangeArrowheads="1"/>
                      </p:cNvPicPr>
                      <p:nvPr/>
                    </p:nvPicPr>
                    <p:blipFill>
                      <a:blip r:embed="rId4"/>
                      <a:srcRect/>
                      <a:stretch>
                        <a:fillRect/>
                      </a:stretch>
                    </p:blipFill>
                    <p:spPr bwMode="auto">
                      <a:xfrm>
                        <a:off x="609600" y="76200"/>
                        <a:ext cx="784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5"/>
          <p:cNvSpPr txBox="1">
            <a:spLocks noChangeArrowheads="1"/>
          </p:cNvSpPr>
          <p:nvPr/>
        </p:nvSpPr>
        <p:spPr bwMode="auto">
          <a:xfrm>
            <a:off x="1600200" y="4343400"/>
            <a:ext cx="449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Over 2000% increase in Juvenile Arrests on campus</a:t>
            </a:r>
          </a:p>
        </p:txBody>
      </p:sp>
    </p:spTree>
    <p:extLst>
      <p:ext uri="{BB962C8B-B14F-4D97-AF65-F5344CB8AC3E}">
        <p14:creationId xmlns:p14="http://schemas.microsoft.com/office/powerpoint/2010/main" val="72657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randombar(horizontal)">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73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What is Hyper-recidivism?</a:t>
            </a:r>
            <a:endParaRPr lang="en-US" sz="4400" dirty="0"/>
          </a:p>
        </p:txBody>
      </p:sp>
      <p:sp>
        <p:nvSpPr>
          <p:cNvPr id="3" name="Subtitle 2"/>
          <p:cNvSpPr>
            <a:spLocks noGrp="1"/>
          </p:cNvSpPr>
          <p:nvPr>
            <p:ph type="subTitle" idx="1"/>
          </p:nvPr>
        </p:nvSpPr>
        <p:spPr/>
        <p:txBody>
          <a:bodyPr>
            <a:normAutofit fontScale="92500"/>
          </a:bodyPr>
          <a:lstStyle/>
          <a:p>
            <a:r>
              <a:rPr lang="en-US" dirty="0" smtClean="0"/>
              <a:t>When an individual or system responds to an offender using a technique that exacerbates the risk to re-offend</a:t>
            </a:r>
            <a:endParaRPr lang="en-US" dirty="0"/>
          </a:p>
        </p:txBody>
      </p:sp>
    </p:spTree>
    <p:extLst>
      <p:ext uri="{BB962C8B-B14F-4D97-AF65-F5344CB8AC3E}">
        <p14:creationId xmlns:p14="http://schemas.microsoft.com/office/powerpoint/2010/main" val="221186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Solution</a:t>
            </a:r>
            <a:endParaRPr lang="en-US" dirty="0"/>
          </a:p>
        </p:txBody>
      </p:sp>
      <p:sp>
        <p:nvSpPr>
          <p:cNvPr id="3" name="Subtitle 2"/>
          <p:cNvSpPr>
            <a:spLocks noGrp="1"/>
          </p:cNvSpPr>
          <p:nvPr>
            <p:ph type="subTitle" idx="1"/>
          </p:nvPr>
        </p:nvSpPr>
        <p:spPr>
          <a:xfrm>
            <a:off x="1600200" y="3429000"/>
            <a:ext cx="6781800" cy="685800"/>
          </a:xfrm>
        </p:spPr>
        <p:txBody>
          <a:bodyPr>
            <a:normAutofit fontScale="70000" lnSpcReduction="20000"/>
          </a:bodyPr>
          <a:lstStyle/>
          <a:p>
            <a:r>
              <a:rPr lang="en-US" dirty="0" smtClean="0"/>
              <a:t>Annie E. Casey Juvenile Detention Alternatives Initiative &amp; NCJFCJ New Delinquency Guidelines</a:t>
            </a:r>
            <a:endParaRPr lang="en-US" dirty="0"/>
          </a:p>
        </p:txBody>
      </p:sp>
    </p:spTree>
    <p:extLst>
      <p:ext uri="{BB962C8B-B14F-4D97-AF65-F5344CB8AC3E}">
        <p14:creationId xmlns:p14="http://schemas.microsoft.com/office/powerpoint/2010/main" val="49977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Understanding the Role of the Judge--</a:t>
            </a:r>
            <a:endParaRPr lang="en-US" sz="4000" dirty="0"/>
          </a:p>
        </p:txBody>
      </p:sp>
      <p:sp>
        <p:nvSpPr>
          <p:cNvPr id="3" name="Subtitle 2"/>
          <p:cNvSpPr>
            <a:spLocks noGrp="1"/>
          </p:cNvSpPr>
          <p:nvPr>
            <p:ph type="subTitle" idx="1"/>
          </p:nvPr>
        </p:nvSpPr>
        <p:spPr/>
        <p:txBody>
          <a:bodyPr>
            <a:normAutofit/>
          </a:bodyPr>
          <a:lstStyle/>
          <a:p>
            <a:r>
              <a:rPr lang="en-US" dirty="0" smtClean="0"/>
              <a:t>Is to understand the nature of juvenile justice systems</a:t>
            </a:r>
            <a:endParaRPr lang="en-US" dirty="0"/>
          </a:p>
        </p:txBody>
      </p:sp>
    </p:spTree>
    <p:extLst>
      <p:ext uri="{BB962C8B-B14F-4D97-AF65-F5344CB8AC3E}">
        <p14:creationId xmlns:p14="http://schemas.microsoft.com/office/powerpoint/2010/main" val="2045240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1474</Words>
  <Application>Microsoft Office PowerPoint</Application>
  <PresentationFormat>On-screen Show (4:3)</PresentationFormat>
  <Paragraphs>206</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Chart</vt:lpstr>
      <vt:lpstr>Microsoft Excel 97-2003 Worksheet</vt:lpstr>
      <vt:lpstr>WHEN DID MAKING ADULTS MAD BECOME A CRIME</vt:lpstr>
      <vt:lpstr>Best Practices Improves Safety</vt:lpstr>
      <vt:lpstr>Clayton: Total Number of Offenses by Category</vt:lpstr>
      <vt:lpstr>Don’t let appearances mislead</vt:lpstr>
      <vt:lpstr>The Problem</vt:lpstr>
      <vt:lpstr>IMPACT OF ZERO TOLERANCE ON SCHOOL CAMPUS</vt:lpstr>
      <vt:lpstr>What is Hyper-recidivism?</vt:lpstr>
      <vt:lpstr>The Solution</vt:lpstr>
      <vt:lpstr>Understanding the Role of the Judge--</vt:lpstr>
      <vt:lpstr>Understanding the Role of the Judge--</vt:lpstr>
      <vt:lpstr>PowerPoint Presentation</vt:lpstr>
      <vt:lpstr>MULTI-INTEGRATED SYSTEM THEORY</vt:lpstr>
      <vt:lpstr>How Collaboration Works?</vt:lpstr>
      <vt:lpstr>Collaboration Defined</vt:lpstr>
      <vt:lpstr>Who Convenes?</vt:lpstr>
      <vt:lpstr>The Judicial Leadership Model</vt:lpstr>
      <vt:lpstr>Special Role of Juvenile Judge</vt:lpstr>
      <vt:lpstr>Convener vs. Facilitator</vt:lpstr>
      <vt:lpstr>The Problem Informs</vt:lpstr>
      <vt:lpstr>The Questions</vt:lpstr>
      <vt:lpstr>STAKEHOLDERS</vt:lpstr>
      <vt:lpstr>SCHOOL OFFENSE PROTOCOL AGREEMENT</vt:lpstr>
      <vt:lpstr>NEW &amp; IMPROVED AGREEMENT</vt:lpstr>
      <vt:lpstr>PowerPoint Presentation</vt:lpstr>
      <vt:lpstr>Positive Student Engagement Model for School Policing</vt:lpstr>
      <vt:lpstr>PowerPoint Presentation</vt:lpstr>
      <vt:lpstr>“Schools are a microcosm of the community”</vt:lpstr>
      <vt:lpstr>PowerPoint Presentation</vt:lpstr>
      <vt:lpstr>PROTOCOL EFFECT ON SCHOOL SAFETY</vt:lpstr>
      <vt:lpstr>PROTOCOL INCREASES POLICE INTELLIGENCE</vt:lpstr>
      <vt:lpstr>EFFECTIVE USE OF PROTOCOL PROMOTES SAFETY</vt:lpstr>
      <vt:lpstr>AVOIDING A TRAGEDY &amp; MEDIA DILEMMA </vt:lpstr>
      <vt:lpstr>System of Care</vt:lpstr>
      <vt:lpstr>Increase Graduation Rates</vt:lpstr>
      <vt:lpstr>THE RESEARCH</vt:lpstr>
      <vt:lpstr>Multi-System Integrated Services Governance Structure</vt:lpstr>
      <vt:lpstr>Single Point of Entry</vt:lpstr>
      <vt:lpstr>GRADUATION RATES</vt:lpstr>
      <vt:lpstr>PROTOCOL EFFECT ON COMMUNITY SAFETY</vt:lpstr>
      <vt:lpstr>REFERRAL BY YOUTH OF COLOR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DID MAKING ADULTS MAD BECOME A CRIME</dc:title>
  <dc:creator>Steven teske</dc:creator>
  <cp:lastModifiedBy>Toni Lang</cp:lastModifiedBy>
  <cp:revision>2</cp:revision>
  <dcterms:created xsi:type="dcterms:W3CDTF">2013-11-01T22:08:59Z</dcterms:created>
  <dcterms:modified xsi:type="dcterms:W3CDTF">2013-11-04T17:36:28Z</dcterms:modified>
</cp:coreProperties>
</file>