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1"/>
    <p:sldMasterId id="2147484946" r:id="rId2"/>
    <p:sldMasterId id="2147485338" r:id="rId3"/>
    <p:sldMasterId id="2147485352" r:id="rId4"/>
  </p:sldMasterIdLst>
  <p:notesMasterIdLst>
    <p:notesMasterId r:id="rId21"/>
  </p:notesMasterIdLst>
  <p:handoutMasterIdLst>
    <p:handoutMasterId r:id="rId22"/>
  </p:handoutMasterIdLst>
  <p:sldIdLst>
    <p:sldId id="644" r:id="rId5"/>
    <p:sldId id="713" r:id="rId6"/>
    <p:sldId id="784" r:id="rId7"/>
    <p:sldId id="741" r:id="rId8"/>
    <p:sldId id="769" r:id="rId9"/>
    <p:sldId id="770" r:id="rId10"/>
    <p:sldId id="771" r:id="rId11"/>
    <p:sldId id="772" r:id="rId12"/>
    <p:sldId id="783" r:id="rId13"/>
    <p:sldId id="773" r:id="rId14"/>
    <p:sldId id="774" r:id="rId15"/>
    <p:sldId id="775" r:id="rId16"/>
    <p:sldId id="776" r:id="rId17"/>
    <p:sldId id="777" r:id="rId18"/>
    <p:sldId id="778" r:id="rId19"/>
    <p:sldId id="785" r:id="rId20"/>
  </p:sldIdLst>
  <p:sldSz cx="9144000" cy="6858000" type="screen4x3"/>
  <p:notesSz cx="6881813" cy="9296400"/>
  <p:custDataLst>
    <p:tags r:id="rId23"/>
  </p:custDataLst>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366DA4"/>
    <a:srgbClr val="FFFFC2"/>
    <a:srgbClr val="FF3300"/>
    <a:srgbClr val="FF0000"/>
    <a:srgbClr val="FF0066"/>
    <a:srgbClr val="33CC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3" d="100"/>
          <a:sy n="103" d="100"/>
        </p:scale>
        <p:origin x="-5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48"/>
    </p:cViewPr>
  </p:sorterViewPr>
  <p:notesViewPr>
    <p:cSldViewPr>
      <p:cViewPr varScale="1">
        <p:scale>
          <a:sx n="67" d="100"/>
          <a:sy n="67" d="100"/>
        </p:scale>
        <p:origin x="-2088" y="-11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Grp="1" noChangeArrowheads="1"/>
          </p:cNvSpPr>
          <p:nvPr>
            <p:ph type="hdr" sz="quarter"/>
          </p:nvPr>
        </p:nvSpPr>
        <p:spPr bwMode="auto">
          <a:xfrm>
            <a:off x="2370138" y="0"/>
            <a:ext cx="4511675" cy="465138"/>
          </a:xfrm>
          <a:prstGeom prst="rect">
            <a:avLst/>
          </a:prstGeom>
          <a:noFill/>
          <a:ln w="9525">
            <a:noFill/>
            <a:miter lim="800000"/>
            <a:headEnd/>
            <a:tailEnd/>
          </a:ln>
          <a:effectLst/>
        </p:spPr>
        <p:txBody>
          <a:bodyPr vert="horz" wrap="square" lIns="92438" tIns="46219" rIns="92438" bIns="46219" numCol="1" anchor="t" anchorCtr="0" compatLnSpc="1">
            <a:prstTxWarp prst="textNoShape">
              <a:avLst/>
            </a:prstTxWarp>
          </a:bodyPr>
          <a:lstStyle>
            <a:lvl1pPr algn="r" defTabSz="923839" eaLnBrk="1" hangingPunct="1">
              <a:defRPr sz="900">
                <a:solidFill>
                  <a:srgbClr val="5F5F5F"/>
                </a:solidFill>
                <a:latin typeface="Arial" charset="0"/>
                <a:ea typeface="ＭＳ Ｐゴシック" charset="0"/>
                <a:cs typeface="ＭＳ Ｐゴシック" charset="0"/>
              </a:defRPr>
            </a:lvl1pPr>
          </a:lstStyle>
          <a:p>
            <a:pPr>
              <a:defRPr/>
            </a:pPr>
            <a:r>
              <a:rPr lang="en-US"/>
              <a:t>Presensational content template slides</a:t>
            </a:r>
          </a:p>
        </p:txBody>
      </p:sp>
      <p:sp>
        <p:nvSpPr>
          <p:cNvPr id="501763" name="Rectangle 3"/>
          <p:cNvSpPr>
            <a:spLocks noGrp="1" noChangeArrowheads="1"/>
          </p:cNvSpPr>
          <p:nvPr>
            <p:ph type="dt" sz="quarter" idx="1"/>
          </p:nvPr>
        </p:nvSpPr>
        <p:spPr bwMode="auto">
          <a:xfrm>
            <a:off x="0" y="0"/>
            <a:ext cx="1911350" cy="465138"/>
          </a:xfrm>
          <a:prstGeom prst="rect">
            <a:avLst/>
          </a:prstGeom>
          <a:noFill/>
          <a:ln w="9525">
            <a:noFill/>
            <a:miter lim="800000"/>
            <a:headEnd/>
            <a:tailEnd/>
          </a:ln>
          <a:effectLst/>
        </p:spPr>
        <p:txBody>
          <a:bodyPr vert="horz" wrap="square" lIns="92438" tIns="46219" rIns="92438" bIns="46219" numCol="1" anchor="t" anchorCtr="0" compatLnSpc="1">
            <a:prstTxWarp prst="textNoShape">
              <a:avLst/>
            </a:prstTxWarp>
          </a:bodyPr>
          <a:lstStyle>
            <a:lvl1pPr defTabSz="922338" eaLnBrk="1" hangingPunct="1">
              <a:defRPr sz="900" smtClean="0">
                <a:solidFill>
                  <a:srgbClr val="5F5F5F"/>
                </a:solidFill>
                <a:latin typeface="Arial" pitchFamily="34" charset="0"/>
              </a:defRPr>
            </a:lvl1pPr>
          </a:lstStyle>
          <a:p>
            <a:pPr>
              <a:defRPr/>
            </a:pPr>
            <a:fld id="{7BD78C80-DB0E-471C-B261-636CE6D9A3CF}" type="datetime1">
              <a:rPr lang="en-US" altLang="en-US"/>
              <a:pPr>
                <a:defRPr/>
              </a:pPr>
              <a:t>5/12/2014</a:t>
            </a:fld>
            <a:endParaRPr lang="en-US" altLang="en-US"/>
          </a:p>
        </p:txBody>
      </p:sp>
      <p:sp>
        <p:nvSpPr>
          <p:cNvPr id="501764" name="Rectangle 4"/>
          <p:cNvSpPr>
            <a:spLocks noGrp="1" noChangeArrowheads="1"/>
          </p:cNvSpPr>
          <p:nvPr>
            <p:ph type="ftr" sz="quarter" idx="2"/>
          </p:nvPr>
        </p:nvSpPr>
        <p:spPr bwMode="auto">
          <a:xfrm>
            <a:off x="0" y="8831263"/>
            <a:ext cx="5811838" cy="465137"/>
          </a:xfrm>
          <a:prstGeom prst="rect">
            <a:avLst/>
          </a:prstGeom>
          <a:noFill/>
          <a:ln w="9525">
            <a:noFill/>
            <a:miter lim="800000"/>
            <a:headEnd/>
            <a:tailEnd/>
          </a:ln>
          <a:effectLst/>
        </p:spPr>
        <p:txBody>
          <a:bodyPr vert="horz" wrap="square" lIns="92438" tIns="46219" rIns="92438" bIns="46219" numCol="1" anchor="b" anchorCtr="0" compatLnSpc="1">
            <a:prstTxWarp prst="textNoShape">
              <a:avLst/>
            </a:prstTxWarp>
          </a:bodyPr>
          <a:lstStyle>
            <a:lvl1pPr defTabSz="923839" eaLnBrk="1" hangingPunct="1">
              <a:defRPr sz="900">
                <a:solidFill>
                  <a:srgbClr val="5F5F5F"/>
                </a:solidFill>
                <a:latin typeface="Arial" charset="0"/>
                <a:ea typeface="ＭＳ Ｐゴシック" charset="0"/>
                <a:cs typeface="ＭＳ Ｐゴシック" charset="0"/>
              </a:defRPr>
            </a:lvl1pPr>
          </a:lstStyle>
          <a:p>
            <a:pPr>
              <a:defRPr/>
            </a:pPr>
            <a:endParaRPr lang="en-US"/>
          </a:p>
        </p:txBody>
      </p:sp>
      <p:sp>
        <p:nvSpPr>
          <p:cNvPr id="501765" name="Rectangle 5"/>
          <p:cNvSpPr>
            <a:spLocks noGrp="1" noChangeArrowheads="1"/>
          </p:cNvSpPr>
          <p:nvPr>
            <p:ph type="sldNum" sz="quarter" idx="3"/>
          </p:nvPr>
        </p:nvSpPr>
        <p:spPr bwMode="auto">
          <a:xfrm>
            <a:off x="6348413" y="8831263"/>
            <a:ext cx="533400" cy="465137"/>
          </a:xfrm>
          <a:prstGeom prst="rect">
            <a:avLst/>
          </a:prstGeom>
          <a:noFill/>
          <a:ln w="9525">
            <a:noFill/>
            <a:miter lim="800000"/>
            <a:headEnd/>
            <a:tailEnd/>
          </a:ln>
          <a:effectLst/>
        </p:spPr>
        <p:txBody>
          <a:bodyPr vert="horz" wrap="square" lIns="92438" tIns="46219" rIns="92438" bIns="46219" numCol="1" anchor="b" anchorCtr="0" compatLnSpc="1">
            <a:prstTxWarp prst="textNoShape">
              <a:avLst/>
            </a:prstTxWarp>
          </a:bodyPr>
          <a:lstStyle>
            <a:lvl1pPr algn="r" defTabSz="922338" eaLnBrk="1" hangingPunct="1">
              <a:defRPr sz="900" smtClean="0">
                <a:solidFill>
                  <a:srgbClr val="5F5F5F"/>
                </a:solidFill>
                <a:latin typeface="Arial" pitchFamily="34" charset="0"/>
              </a:defRPr>
            </a:lvl1pPr>
          </a:lstStyle>
          <a:p>
            <a:pPr>
              <a:defRPr/>
            </a:pPr>
            <a:fld id="{BD6301D6-76C3-4617-B612-4565DD630F04}" type="slidenum">
              <a:rPr lang="en-US" altLang="en-US"/>
              <a:pPr>
                <a:defRPr/>
              </a:pPr>
              <a:t>‹#›</a:t>
            </a:fld>
            <a:endParaRPr lang="en-US" altLang="en-US"/>
          </a:p>
        </p:txBody>
      </p:sp>
    </p:spTree>
    <p:extLst>
      <p:ext uri="{BB962C8B-B14F-4D97-AF65-F5344CB8AC3E}">
        <p14:creationId xmlns:p14="http://schemas.microsoft.com/office/powerpoint/2010/main" val="203886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293938" y="0"/>
            <a:ext cx="4587875" cy="465138"/>
          </a:xfrm>
          <a:prstGeom prst="rect">
            <a:avLst/>
          </a:prstGeom>
          <a:noFill/>
          <a:ln w="9525">
            <a:noFill/>
            <a:miter lim="800000"/>
            <a:headEnd/>
            <a:tailEnd/>
          </a:ln>
          <a:effectLst/>
        </p:spPr>
        <p:txBody>
          <a:bodyPr vert="horz" wrap="square" lIns="92438" tIns="46219" rIns="92438" bIns="46219" numCol="1" anchor="t" anchorCtr="0" compatLnSpc="1">
            <a:prstTxWarp prst="textNoShape">
              <a:avLst/>
            </a:prstTxWarp>
          </a:bodyPr>
          <a:lstStyle>
            <a:lvl1pPr algn="r" defTabSz="923839" eaLnBrk="1" hangingPunct="1">
              <a:defRPr sz="900">
                <a:solidFill>
                  <a:srgbClr val="5F5F5F"/>
                </a:solidFill>
                <a:latin typeface="Arial" charset="0"/>
                <a:ea typeface="ＭＳ Ｐゴシック" charset="0"/>
                <a:cs typeface="ＭＳ Ｐゴシック" charset="0"/>
              </a:defRPr>
            </a:lvl1pPr>
          </a:lstStyle>
          <a:p>
            <a:pPr>
              <a:defRPr/>
            </a:pPr>
            <a:r>
              <a:rPr lang="en-US"/>
              <a:t>Presensational content template slides</a:t>
            </a:r>
          </a:p>
        </p:txBody>
      </p:sp>
      <p:sp>
        <p:nvSpPr>
          <p:cNvPr id="51203"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38" tIns="46219" rIns="92438"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29675"/>
            <a:ext cx="5657850" cy="465138"/>
          </a:xfrm>
          <a:prstGeom prst="rect">
            <a:avLst/>
          </a:prstGeom>
          <a:noFill/>
          <a:ln w="9525">
            <a:noFill/>
            <a:miter lim="800000"/>
            <a:headEnd/>
            <a:tailEnd/>
          </a:ln>
          <a:effectLst/>
        </p:spPr>
        <p:txBody>
          <a:bodyPr vert="horz" wrap="square" lIns="92438" tIns="46219" rIns="92438" bIns="46219" numCol="1" anchor="b" anchorCtr="0" compatLnSpc="1">
            <a:prstTxWarp prst="textNoShape">
              <a:avLst/>
            </a:prstTxWarp>
          </a:bodyPr>
          <a:lstStyle>
            <a:lvl1pPr defTabSz="923839" eaLnBrk="1" hangingPunct="1">
              <a:defRPr sz="900">
                <a:solidFill>
                  <a:srgbClr val="5F5F5F"/>
                </a:solidFill>
                <a:latin typeface="Arial" charset="0"/>
                <a:ea typeface="ＭＳ Ｐゴシック" charset="0"/>
                <a:cs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6423025" y="8829675"/>
            <a:ext cx="457200" cy="465138"/>
          </a:xfrm>
          <a:prstGeom prst="rect">
            <a:avLst/>
          </a:prstGeom>
          <a:noFill/>
          <a:ln w="9525">
            <a:noFill/>
            <a:miter lim="800000"/>
            <a:headEnd/>
            <a:tailEnd/>
          </a:ln>
          <a:effectLst/>
        </p:spPr>
        <p:txBody>
          <a:bodyPr vert="horz" wrap="square" lIns="92438" tIns="46219" rIns="92438" bIns="46219" numCol="1" anchor="b" anchorCtr="0" compatLnSpc="1">
            <a:prstTxWarp prst="textNoShape">
              <a:avLst/>
            </a:prstTxWarp>
          </a:bodyPr>
          <a:lstStyle>
            <a:lvl1pPr algn="r" defTabSz="922338" eaLnBrk="1" hangingPunct="1">
              <a:defRPr sz="900" smtClean="0">
                <a:solidFill>
                  <a:srgbClr val="5F5F5F"/>
                </a:solidFill>
                <a:latin typeface="Arial" pitchFamily="34" charset="0"/>
              </a:defRPr>
            </a:lvl1pPr>
          </a:lstStyle>
          <a:p>
            <a:pPr>
              <a:defRPr/>
            </a:pPr>
            <a:fld id="{C4CFD1D7-FEC4-4C3D-AC19-4F5746D4A0B2}" type="slidenum">
              <a:rPr lang="en-US" altLang="en-US"/>
              <a:pPr>
                <a:defRPr/>
              </a:pPr>
              <a:t>‹#›</a:t>
            </a:fld>
            <a:endParaRPr lang="en-US" altLang="en-US"/>
          </a:p>
        </p:txBody>
      </p:sp>
    </p:spTree>
    <p:extLst>
      <p:ext uri="{BB962C8B-B14F-4D97-AF65-F5344CB8AC3E}">
        <p14:creationId xmlns:p14="http://schemas.microsoft.com/office/powerpoint/2010/main" val="115184521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ＭＳ Ｐゴシック" pitchFamily="100" charset="-128"/>
      </a:defRPr>
    </a:lvl1pPr>
    <a:lvl2pPr marL="288925" indent="-174625" algn="l" rtl="0" eaLnBrk="0" fontAlgn="base" hangingPunct="0">
      <a:spcBef>
        <a:spcPct val="30000"/>
      </a:spcBef>
      <a:spcAft>
        <a:spcPct val="0"/>
      </a:spcAft>
      <a:buAutoNum type="arabicPeriod"/>
      <a:defRPr sz="1200" kern="1200">
        <a:solidFill>
          <a:schemeClr val="tx1"/>
        </a:solidFill>
        <a:latin typeface="Arial" pitchFamily="100" charset="0"/>
        <a:ea typeface="ＭＳ Ｐゴシック" pitchFamily="100" charset="-128"/>
        <a:cs typeface="+mn-cs"/>
      </a:defRPr>
    </a:lvl2pPr>
    <a:lvl3pPr marL="804863" indent="-2286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100" charset="0"/>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sz="900" smtClean="0">
                <a:solidFill>
                  <a:srgbClr val="5F5F5F"/>
                </a:solidFill>
              </a:rPr>
              <a:t>Presensational content template slides</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84D12648-E41C-413E-BDA3-B50E43FD1552}" type="slidenum">
              <a:rPr lang="en-US" altLang="en-US" sz="900">
                <a:solidFill>
                  <a:srgbClr val="5F5F5F"/>
                </a:solidFill>
              </a:rPr>
              <a:pPr/>
              <a:t>1</a:t>
            </a:fld>
            <a:endParaRPr lang="en-US" altLang="en-US" sz="900">
              <a:solidFill>
                <a:srgbClr val="5F5F5F"/>
              </a:solidFill>
            </a:endParaRPr>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xfrm>
            <a:off x="1069975" y="4416425"/>
            <a:ext cx="47418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endParaRPr lang="en-US" altLang="en-US" sz="1000" smtClean="0">
              <a:latin typeface="Arial"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F9DD1AC7-2664-4BA4-A44E-6109BD096F87}" type="slidenum">
              <a:rPr lang="en-US" altLang="en-US" sz="900">
                <a:solidFill>
                  <a:srgbClr val="000000"/>
                </a:solidFill>
              </a:rPr>
              <a:pPr/>
              <a:t>11</a:t>
            </a:fld>
            <a:endParaRPr lang="en-US" altLang="en-US" sz="9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charset="0"/>
                <a:ea typeface="ＭＳ Ｐゴシック" pitchFamily="34" charset="-128"/>
              </a:rPr>
              <a:t>• Picking a school climate survey that ‘works’ for your school is one of the first steps here. It is essential that students and parents/guardians and school personnel.. And if at all possible community members be surveyed.</a:t>
            </a:r>
          </a:p>
          <a:p>
            <a:r>
              <a:rPr lang="en-US" altLang="en-US" sz="1000" smtClean="0">
                <a:latin typeface="Arial" charset="0"/>
                <a:ea typeface="ＭＳ Ｐゴシック" pitchFamily="34" charset="-128"/>
              </a:rPr>
              <a:t>• SC assessment is a powerful engagement strategy: when all people report (on the surveys what they believe are the schools social, emotional and civic strengths and needs, this positions the Principal to say “I now know what you think and believe.” “I now need your help in prioritizing our goals, and then, carrying them out!”</a:t>
            </a:r>
          </a:p>
          <a:p>
            <a:pPr eaLnBrk="1" hangingPunct="1">
              <a:spcBef>
                <a:spcPct val="0"/>
              </a:spcBef>
            </a:pPr>
            <a:r>
              <a:rPr lang="en-US" altLang="en-US" sz="1000" smtClean="0">
                <a:latin typeface="Arial" charset="0"/>
                <a:ea typeface="ＭＳ Ｐゴシック" pitchFamily="34" charset="-128"/>
              </a:rPr>
              <a:t>• The other ‘big’ challenge here is that too many principals want to skip Stage one tasks (“please just tell me what the survey say, tell me what to do and how to do it!”). As busy as principals are, this is unhelpful. Stage one tasks create the foundation that allows us to use school climate evaluation findings.</a:t>
            </a:r>
          </a:p>
          <a:p>
            <a:endParaRPr lang="en-US" altLang="en-US" sz="1000" smtClean="0">
              <a:latin typeface="Arial" charset="0"/>
              <a:ea typeface="ＭＳ Ｐゴシック" pitchFamily="34" charset="-128"/>
            </a:endParaRPr>
          </a:p>
          <a:p>
            <a:endParaRPr lang="en-US" altLang="en-US" sz="1000" smtClean="0">
              <a:latin typeface="Arial" charset="0"/>
              <a:ea typeface="ＭＳ Ｐゴシック"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0E8C66F3-DE27-4297-9770-BAC559E08869}" type="slidenum">
              <a:rPr lang="en-US" altLang="en-US" sz="900">
                <a:solidFill>
                  <a:srgbClr val="000000"/>
                </a:solidFill>
              </a:rPr>
              <a:pPr/>
              <a:t>12</a:t>
            </a:fld>
            <a:endParaRPr lang="en-US" altLang="en-US" sz="9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charset="0"/>
                <a:ea typeface="ＭＳ Ｐゴシック" pitchFamily="34" charset="-128"/>
              </a:rPr>
              <a:t>• This stage provides exciting opportunities to engage youth as well as fellow educators and parents in the process of understanding, ‘digging deeper’ into the findings, prioritizing goals and developing action plans.</a:t>
            </a:r>
          </a:p>
          <a:p>
            <a:r>
              <a:rPr lang="en-US" altLang="en-US" sz="1000" smtClean="0">
                <a:latin typeface="Arial" charset="0"/>
                <a:ea typeface="ＭＳ Ｐゴシック" pitchFamily="34" charset="-128"/>
              </a:rPr>
              <a:t>• the three most common school climate findings that we have discovered in our work with hundreds of schools across America are: (i) the adults report that safety is a “mild” to “moderately severe” issue for students, but students report that it is a “severe” problem; (ii) dis-respect for diversity is reported to be a major problem by all! And, (iii) educators tend to report that they are helpful and intentional social, emotional and civic as well as intellectual teachers. But, students and parents tend to rate them less favorably in this regard. (Here is one of the many instances where the adult culture (e.g. of trust or distrust) will so powerfully shape conversations and learning. In any case, students can and need to be co-learners and co-leaders in understanding these or any school climate findings. And, then developing goals and strategies to address these issues.</a:t>
            </a:r>
          </a:p>
          <a:p>
            <a:endParaRPr lang="en-US" altLang="en-US" sz="1000" smtClean="0">
              <a:latin typeface="Arial" charset="0"/>
              <a:ea typeface="ＭＳ Ｐゴシック"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0ACE2C5C-D3F8-410A-968B-96D3C4C206D3}" type="slidenum">
              <a:rPr lang="en-US" altLang="en-US" sz="900">
                <a:solidFill>
                  <a:srgbClr val="000000"/>
                </a:solidFill>
              </a:rPr>
              <a:pPr/>
              <a:t>13</a:t>
            </a:fld>
            <a:endParaRPr lang="en-US" altLang="en-US" sz="9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000" smtClean="0">
                <a:latin typeface="Arial" charset="0"/>
                <a:ea typeface="ＭＳ Ｐゴシック" pitchFamily="34" charset="-128"/>
              </a:rPr>
              <a:t>Implementing the action plan can be compared to preparing for a dance routine.  We try to mold our movements to the capacity we have at the time.  As time progresses, we re-define, refine, and choose more creative and complex ways of moving.</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E2462A41-7720-46F6-822D-D367F1258E87}" type="slidenum">
              <a:rPr lang="en-US" altLang="en-US" sz="900">
                <a:solidFill>
                  <a:srgbClr val="5F5F5F"/>
                </a:solidFill>
              </a:rPr>
              <a:pPr/>
              <a:t>14</a:t>
            </a:fld>
            <a:endParaRPr lang="en-US" altLang="en-US" sz="900">
              <a:solidFill>
                <a:srgbClr val="5F5F5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endParaRPr lang="en-US" altLang="en-US" sz="1000" smtClean="0">
              <a:latin typeface="Arial" charset="0"/>
              <a:ea typeface="ＭＳ Ｐゴシック"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1D13E597-7CAE-4F79-A325-6657A3391CE9}" type="slidenum">
              <a:rPr lang="en-US" altLang="en-US" sz="900">
                <a:solidFill>
                  <a:srgbClr val="5F5F5F"/>
                </a:solidFill>
              </a:rPr>
              <a:pPr/>
              <a:t>15</a:t>
            </a:fld>
            <a:endParaRPr lang="en-US" altLang="en-US" sz="900">
              <a:solidFill>
                <a:srgbClr val="5F5F5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 an educational focus for over 100 years</a:t>
            </a:r>
          </a:p>
          <a:p>
            <a:r>
              <a:rPr lang="en-US" altLang="en-US" smtClean="0">
                <a:latin typeface="Arial" charset="0"/>
                <a:ea typeface="ＭＳ Ｐゴシック" pitchFamily="34" charset="-128"/>
              </a:rPr>
              <a:t>• School climate – the quality and character of school life that is based on patterns of student/parent/school personnel: norms, values, expectations, relationships, beliefs, teaching/learning, leadership</a:t>
            </a:r>
          </a:p>
          <a:p>
            <a:r>
              <a:rPr lang="en-US" altLang="en-US" smtClean="0">
                <a:latin typeface="Arial" charset="0"/>
                <a:ea typeface="ＭＳ Ｐゴシック" pitchFamily="34" charset="-128"/>
              </a:rPr>
              <a:t>• A continuous improvement model that explicitly recognizes (i) the “voice” of students, parents/guardians, school personnel and even community members and (ii) the social, emotional and civic as well as intellectual aspects of student learning and school life</a:t>
            </a:r>
          </a:p>
          <a:p>
            <a:endParaRPr lang="en-US" altLang="en-US" smtClean="0">
              <a:latin typeface="Arial" charset="0"/>
              <a:ea typeface="ＭＳ Ｐゴシック" pitchFamily="34" charset="-128"/>
            </a:endParaRPr>
          </a:p>
        </p:txBody>
      </p:sp>
      <p:sp>
        <p:nvSpPr>
          <p:cNvPr id="532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sz="900" smtClean="0">
                <a:solidFill>
                  <a:srgbClr val="5F5F5F"/>
                </a:solidFill>
              </a:rPr>
              <a:t>Presensational content template slides</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3BA17E3D-F808-4B11-A7E7-3A27C2F02A19}" type="slidenum">
              <a:rPr lang="en-US" altLang="en-US" sz="900">
                <a:solidFill>
                  <a:srgbClr val="5F5F5F"/>
                </a:solidFill>
              </a:rPr>
              <a:pPr/>
              <a:t>2</a:t>
            </a:fld>
            <a:endParaRPr lang="en-US" altLang="en-US" sz="900">
              <a:solidFill>
                <a:srgbClr val="5F5F5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22263" indent="-322263" eaLnBrk="1" hangingPunct="1"/>
            <a:r>
              <a:rPr lang="en-US" altLang="en-US" sz="800" smtClean="0">
                <a:latin typeface="Arial" charset="0"/>
                <a:ea typeface="ＭＳ Ｐゴシック" pitchFamily="34" charset="-128"/>
              </a:rPr>
              <a:t>Definitions matter!</a:t>
            </a:r>
          </a:p>
          <a:p>
            <a:pPr marL="322263" indent="-322263" eaLnBrk="1" hangingPunct="1"/>
            <a:r>
              <a:rPr lang="en-US" altLang="en-US" sz="800" smtClean="0">
                <a:latin typeface="Arial" charset="0"/>
                <a:ea typeface="ＭＳ Ｐゴシック" pitchFamily="34" charset="-128"/>
              </a:rPr>
              <a:t>	• Definitions reflect our understandings	</a:t>
            </a:r>
          </a:p>
          <a:p>
            <a:pPr marL="322263" indent="-322263" eaLnBrk="1" hangingPunct="1"/>
            <a:r>
              <a:rPr lang="en-US" altLang="en-US" sz="800" smtClean="0">
                <a:latin typeface="Arial" charset="0"/>
                <a:ea typeface="ＭＳ Ｐゴシック" pitchFamily="34" charset="-128"/>
              </a:rPr>
              <a:t>	• Understandings (or misunderstandings) shape our goals</a:t>
            </a:r>
          </a:p>
          <a:p>
            <a:pPr marL="322263" indent="-322263" eaLnBrk="1" hangingPunct="1"/>
            <a:r>
              <a:rPr lang="en-US" altLang="en-US" sz="800" smtClean="0">
                <a:latin typeface="Arial" charset="0"/>
                <a:ea typeface="ＭＳ Ｐゴシック" pitchFamily="34" charset="-128"/>
              </a:rPr>
              <a:t>	• Goals shape our behavior as they result in methods, instructional strategies and/or school-wide improvement efforts that we utilize to actualize our goals</a:t>
            </a:r>
          </a:p>
          <a:p>
            <a:pPr marL="322263" indent="-322263"/>
            <a:endParaRPr lang="en-US" altLang="en-US" smtClean="0">
              <a:latin typeface="Arial"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1281437A-DC2B-4AF0-B9A8-247F14AA1B88}" type="slidenum">
              <a:rPr lang="en-US" altLang="en-US" sz="900">
                <a:latin typeface="Calibri" pitchFamily="34" charset="0"/>
              </a:rPr>
              <a:pPr/>
              <a:t>3</a:t>
            </a:fld>
            <a:endParaRPr lang="en-US" altLang="en-US" sz="9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r>
              <a:rPr lang="en-US" altLang="en-US" sz="900" smtClean="0">
                <a:solidFill>
                  <a:srgbClr val="5F5F5F"/>
                </a:solidFill>
              </a:rPr>
              <a:t>Presensational content template slides</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02ABAFD-3AD8-4945-9C78-93990E1461CA}" type="slidenum">
              <a:rPr lang="en-US" altLang="en-US" sz="900">
                <a:solidFill>
                  <a:srgbClr val="5F5F5F"/>
                </a:solidFill>
              </a:rPr>
              <a:pPr/>
              <a:t>4</a:t>
            </a:fld>
            <a:endParaRPr lang="en-US" altLang="en-US" sz="900">
              <a:solidFill>
                <a:srgbClr val="5F5F5F"/>
              </a:solidFill>
            </a:endParaRPr>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xfrm>
            <a:off x="1069975" y="4416425"/>
            <a:ext cx="47418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ea typeface="ＭＳ Ｐゴシック" pitchFamily="34" charset="-128"/>
              </a:rPr>
              <a:t>• Current improvement efforts in America tend to focus on the four UNHELPFUL drivers of change.</a:t>
            </a:r>
          </a:p>
          <a:p>
            <a:pPr eaLnBrk="1" hangingPunct="1"/>
            <a:r>
              <a:rPr lang="en-US" altLang="en-US" smtClean="0">
                <a:latin typeface="Arial" charset="0"/>
                <a:ea typeface="ＭＳ Ｐゴシック" pitchFamily="34" charset="-128"/>
              </a:rPr>
              <a:t>•  School Climate Reform recognizes and supports all of the helpful drivers of change.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endParaRPr lang="en-US" altLang="en-US" sz="1000" smtClean="0">
              <a:latin typeface="Arial" charset="0"/>
              <a:ea typeface="ＭＳ Ｐゴシック"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728C9BBC-B876-475E-AEEB-00E436CF9912}" type="slidenum">
              <a:rPr lang="en-US" altLang="en-US" sz="900">
                <a:solidFill>
                  <a:srgbClr val="5F5F5F"/>
                </a:solidFill>
              </a:rPr>
              <a:pPr/>
              <a:t>5</a:t>
            </a:fld>
            <a:endParaRPr lang="en-US" altLang="en-US" sz="900">
              <a:solidFill>
                <a:srgbClr val="5F5F5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000" smtClean="0">
                <a:latin typeface="Arial" charset="0"/>
                <a:ea typeface="ＭＳ Ｐゴシック" pitchFamily="34" charset="-128"/>
              </a:rPr>
              <a:t>In the traditional approach, we generally see educational change occurring with research shaping policy.  And then we see policy dictating our practices.  School climate improvement efforts tend not to be so linear.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E9F8643E-8614-49B2-9651-D35746A4548C}" type="slidenum">
              <a:rPr lang="en-US" altLang="en-US" sz="900">
                <a:solidFill>
                  <a:srgbClr val="5F5F5F"/>
                </a:solidFill>
              </a:rPr>
              <a:pPr/>
              <a:t>6</a:t>
            </a:fld>
            <a:endParaRPr lang="en-US" altLang="en-US" sz="900">
              <a:solidFill>
                <a:srgbClr val="5F5F5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000" smtClean="0">
                <a:latin typeface="Arial" charset="0"/>
                <a:ea typeface="ＭＳ Ｐゴシック" pitchFamily="34" charset="-128"/>
              </a:rPr>
              <a:t>In contrast, let’s look at ways that school climate improvement efforts take hold.  Certain drivers will ensure that we embark on this “voyage” from an asset-based perspective rather than a deficit-based perspective.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38C8A582-B779-4463-91BA-E0B0C60AE0C5}" type="slidenum">
              <a:rPr lang="en-US" altLang="en-US" sz="900">
                <a:solidFill>
                  <a:srgbClr val="000000"/>
                </a:solidFill>
              </a:rPr>
              <a:pPr/>
              <a:t>7</a:t>
            </a:fld>
            <a:endParaRPr lang="en-US" altLang="en-US" sz="9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000" smtClean="0">
                <a:latin typeface="Arial" charset="0"/>
                <a:ea typeface="ＭＳ Ｐゴシック" pitchFamily="34" charset="-128"/>
              </a:rPr>
              <a:t>As we do with most learning design models, let’s pose some essential questions.</a:t>
            </a:r>
          </a:p>
          <a:p>
            <a:pPr defTabSz="908050"/>
            <a:endParaRPr lang="en-US" altLang="en-US" sz="1000" smtClean="0">
              <a:latin typeface="Arial" charset="0"/>
              <a:ea typeface="ＭＳ Ｐゴシック" pitchFamily="34" charset="-128"/>
            </a:endParaRPr>
          </a:p>
          <a:p>
            <a:pPr defTabSz="908050"/>
            <a:r>
              <a:rPr lang="en-US" altLang="en-US" sz="1000" smtClean="0">
                <a:latin typeface="Arial" charset="0"/>
                <a:ea typeface="ＭＳ Ｐゴシック" pitchFamily="34" charset="-128"/>
              </a:rPr>
              <a:t>How do you think students perceive their school?  Their safety?  Their “voice”?</a:t>
            </a:r>
          </a:p>
          <a:p>
            <a:pPr defTabSz="908050"/>
            <a:r>
              <a:rPr lang="en-US" altLang="en-US" sz="1000" smtClean="0">
                <a:latin typeface="Arial" charset="0"/>
                <a:ea typeface="ＭＳ Ｐゴシック" pitchFamily="34" charset="-128"/>
              </a:rPr>
              <a:t>How are you sure of that?</a:t>
            </a:r>
          </a:p>
          <a:p>
            <a:pPr defTabSz="908050"/>
            <a:r>
              <a:rPr lang="en-US" altLang="en-US" sz="1000" smtClean="0">
                <a:latin typeface="Arial" charset="0"/>
                <a:ea typeface="ＭＳ Ｐゴシック" pitchFamily="34" charset="-128"/>
              </a:rPr>
              <a:t>What are some indicators that you would suggest give you reason to believe what you believe?</a:t>
            </a:r>
          </a:p>
          <a:p>
            <a:pPr defTabSz="908050"/>
            <a:endParaRPr lang="en-US" altLang="en-US" sz="1000" smtClean="0">
              <a:latin typeface="Arial" charset="0"/>
              <a:ea typeface="ＭＳ Ｐゴシック" pitchFamily="34" charset="-128"/>
            </a:endParaRPr>
          </a:p>
          <a:p>
            <a:pPr defTabSz="908050"/>
            <a:endParaRPr lang="en-US" altLang="en-US" sz="1000" smtClean="0">
              <a:latin typeface="Arial" charset="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E92D398E-1CF0-4D9E-B277-86A5D0F91279}" type="slidenum">
              <a:rPr lang="en-US" altLang="en-US" sz="900">
                <a:solidFill>
                  <a:srgbClr val="000000"/>
                </a:solidFill>
              </a:rPr>
              <a:pPr/>
              <a:t>8</a:t>
            </a:fld>
            <a:endParaRPr lang="en-US" altLang="en-US" sz="9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000" smtClean="0">
                <a:latin typeface="Arial" charset="0"/>
                <a:ea typeface="ＭＳ Ｐゴシック" pitchFamily="34" charset="-128"/>
              </a:rPr>
              <a:t>the SC Improvement process is – on one level – the familiar problem solving cycle that characterizes and shapes all school reform efforts. However, our Center has synthesized research and best practices from a series of fields (school reform in general as well as character education, SEL, community schooling, service learning, risk prevention and health/mental health promotion to delineate a series of tasks and challenges that shapes each of these five stages. Engaging EVERYONE in the community is the foundation for effective school climate improvement efforts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200">
                <a:solidFill>
                  <a:schemeClr val="tx1"/>
                </a:solidFill>
                <a:latin typeface="Arial" charset="0"/>
                <a:ea typeface="ＭＳ Ｐゴシック" pitchFamily="34" charset="-128"/>
              </a:defRPr>
            </a:lvl1pPr>
            <a:lvl2pPr marL="742950" indent="-285750" defTabSz="922338">
              <a:defRPr sz="1200">
                <a:solidFill>
                  <a:schemeClr val="tx1"/>
                </a:solidFill>
                <a:latin typeface="Arial" charset="0"/>
                <a:ea typeface="ＭＳ Ｐゴシック" pitchFamily="34" charset="-128"/>
              </a:defRPr>
            </a:lvl2pPr>
            <a:lvl3pPr marL="1143000" defTabSz="922338">
              <a:defRPr sz="1200">
                <a:solidFill>
                  <a:schemeClr val="tx1"/>
                </a:solidFill>
                <a:latin typeface="Arial" charset="0"/>
                <a:ea typeface="ＭＳ Ｐゴシック" pitchFamily="34" charset="-128"/>
              </a:defRPr>
            </a:lvl3pPr>
            <a:lvl4pPr defTabSz="922338">
              <a:defRPr sz="1200">
                <a:solidFill>
                  <a:schemeClr val="tx1"/>
                </a:solidFill>
                <a:latin typeface="Arial" charset="0"/>
                <a:ea typeface="ＭＳ Ｐゴシック" pitchFamily="34" charset="-128"/>
              </a:defRPr>
            </a:lvl4pPr>
            <a:lvl5pPr defTabSz="922338">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FF9102C6-9E7F-4C13-8BFD-5DDA4AA4ADC0}" type="slidenum">
              <a:rPr lang="en-US" altLang="en-US" sz="900">
                <a:solidFill>
                  <a:srgbClr val="000000"/>
                </a:solidFill>
              </a:rPr>
              <a:pPr/>
              <a:t>10</a:t>
            </a:fld>
            <a:endParaRPr lang="en-US" altLang="en-US" sz="9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rul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3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seesrv0\Home\rcardillo\My Documents\My Pictures\LOGO\NSCC logo_name_taglin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242050"/>
            <a:ext cx="3325813" cy="615950"/>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3"/>
          <p:cNvSpPr>
            <a:spLocks noGrp="1"/>
          </p:cNvSpPr>
          <p:nvPr>
            <p:ph type="dt" sz="half" idx="10"/>
          </p:nvPr>
        </p:nvSpPr>
        <p:spPr/>
        <p:txBody>
          <a:bodyPr/>
          <a:lstStyle>
            <a:lvl1pPr>
              <a:defRPr smtClean="0"/>
            </a:lvl1pPr>
          </a:lstStyle>
          <a:p>
            <a:pPr>
              <a:defRPr/>
            </a:pPr>
            <a:fld id="{70136EEA-7F46-4558-961E-C6D7B9ECD32B}" type="datetime1">
              <a:rPr lang="en-US" altLang="en-US"/>
              <a:pPr>
                <a:defRPr/>
              </a:pPr>
              <a:t>5/12/2014</a:t>
            </a:fld>
            <a:endParaRPr lang="en-US" altLang="en-US"/>
          </a:p>
        </p:txBody>
      </p:sp>
      <p:sp>
        <p:nvSpPr>
          <p:cNvPr id="8" name="Slide Number Placeholder 5"/>
          <p:cNvSpPr>
            <a:spLocks noGrp="1"/>
          </p:cNvSpPr>
          <p:nvPr>
            <p:ph type="sldNum" sz="quarter" idx="11"/>
          </p:nvPr>
        </p:nvSpPr>
        <p:spPr/>
        <p:txBody>
          <a:bodyPr/>
          <a:lstStyle>
            <a:lvl1pPr>
              <a:defRPr smtClean="0"/>
            </a:lvl1pPr>
          </a:lstStyle>
          <a:p>
            <a:pPr>
              <a:defRPr/>
            </a:pPr>
            <a:fld id="{B0722379-8631-4EB0-B461-94CDAA31DC23}" type="slidenum">
              <a:rPr lang="en-US" altLang="en-US"/>
              <a:pPr>
                <a:defRPr/>
              </a:pPr>
              <a:t>‹#›</a:t>
            </a:fld>
            <a:endParaRPr lang="en-US" altLang="en-US"/>
          </a:p>
        </p:txBody>
      </p:sp>
    </p:spTree>
    <p:extLst>
      <p:ext uri="{BB962C8B-B14F-4D97-AF65-F5344CB8AC3E}">
        <p14:creationId xmlns:p14="http://schemas.microsoft.com/office/powerpoint/2010/main" val="1201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4572000" y="4763"/>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t="25031"/>
          <a:stretch>
            <a:fillRect/>
          </a:stretch>
        </p:blipFill>
        <p:spPr bwMode="auto">
          <a:xfrm>
            <a:off x="4451350" y="0"/>
            <a:ext cx="1254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74320"/>
            <a:ext cx="3959352" cy="1691640"/>
          </a:xfrm>
        </p:spPr>
        <p:txBody>
          <a:bodyPr anchor="b" anchorCtr="0"/>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bwMode="auto">
          <a:xfrm>
            <a:off x="2670175" y="6356350"/>
            <a:ext cx="1627188" cy="365125"/>
          </a:xfrm>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defRPr smtClean="0">
                <a:solidFill>
                  <a:schemeClr val="tx1"/>
                </a:solidFill>
                <a:latin typeface="Calisto MT" pitchFamily="18" charset="0"/>
              </a:defRPr>
            </a:lvl1pPr>
          </a:lstStyle>
          <a:p>
            <a:pPr>
              <a:defRPr/>
            </a:pPr>
            <a:fld id="{BF0D1901-EB4F-41D8-815D-A3A18D333915}" type="datetime1">
              <a:rPr lang="en-US" altLang="en-US"/>
              <a:pPr>
                <a:defRPr/>
              </a:pPr>
              <a:t>5/12/2014</a:t>
            </a:fld>
            <a:endParaRPr lang="en-US" altLang="en-US"/>
          </a:p>
        </p:txBody>
      </p:sp>
      <p:sp>
        <p:nvSpPr>
          <p:cNvPr id="8" name="Footer Placeholder 5"/>
          <p:cNvSpPr>
            <a:spLocks noGrp="1"/>
          </p:cNvSpPr>
          <p:nvPr>
            <p:ph type="ftr" sz="quarter" idx="11"/>
          </p:nvPr>
        </p:nvSpPr>
        <p:spPr bwMode="auto">
          <a:xfrm>
            <a:off x="241300" y="6356350"/>
            <a:ext cx="1893888" cy="365125"/>
          </a:xfrm>
          <a:prstGeom prst="rect">
            <a:avLst/>
          </a:prstGeom>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a:p>
        </p:txBody>
      </p:sp>
      <p:sp>
        <p:nvSpPr>
          <p:cNvPr id="9" name="Slide Number Placeholder 6"/>
          <p:cNvSpPr>
            <a:spLocks noGrp="1"/>
          </p:cNvSpPr>
          <p:nvPr>
            <p:ph type="sldNum" sz="quarter" idx="12"/>
          </p:nvPr>
        </p:nvSpPr>
        <p:spPr>
          <a:xfrm>
            <a:off x="1892300" y="5738813"/>
            <a:ext cx="758825" cy="574675"/>
          </a:xfrm>
        </p:spPr>
        <p:txBody>
          <a:bodyPr>
            <a:noAutofit/>
          </a:bodyPr>
          <a:lstStyle>
            <a:lvl1pPr eaLnBrk="1" hangingPunct="1">
              <a:defRPr sz="3600" smtClean="0">
                <a:solidFill>
                  <a:schemeClr val="tx1"/>
                </a:solidFill>
                <a:latin typeface="Perpetua Titling MT" pitchFamily="18" charset="0"/>
              </a:defRPr>
            </a:lvl1pPr>
          </a:lstStyle>
          <a:p>
            <a:pPr>
              <a:defRPr/>
            </a:pPr>
            <a:fld id="{DF52B942-E8C7-4670-B348-FFFFD229909F}" type="slidenum">
              <a:rPr lang="en-US" altLang="en-US"/>
              <a:pPr>
                <a:defRPr/>
              </a:pPr>
              <a:t>‹#›</a:t>
            </a:fld>
            <a:endParaRPr lang="en-US" altLang="en-US"/>
          </a:p>
        </p:txBody>
      </p:sp>
    </p:spTree>
    <p:extLst>
      <p:ext uri="{BB962C8B-B14F-4D97-AF65-F5344CB8AC3E}">
        <p14:creationId xmlns:p14="http://schemas.microsoft.com/office/powerpoint/2010/main" val="424238002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38600"/>
            <a:ext cx="7620000" cy="990600"/>
          </a:xfrm>
        </p:spPr>
        <p:txBody>
          <a:bodyPr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lvl="0"/>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rtlCol="0"/>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762000" y="5042647"/>
            <a:ext cx="7620000" cy="1129553"/>
          </a:xfrm>
        </p:spPr>
        <p:txBody>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986928C-EDEF-479C-A1A2-C209C9E54936}" type="datetime1">
              <a:rPr lang="en-US" altLang="en-US"/>
              <a:pPr>
                <a:defRPr/>
              </a:pPr>
              <a:t>5/12/2014</a:t>
            </a:fld>
            <a:endParaRPr lang="en-US" altLang="en-US"/>
          </a:p>
        </p:txBody>
      </p:sp>
      <p:sp>
        <p:nvSpPr>
          <p:cNvPr id="7" name="Footer Placeholder 5"/>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F7C35A2D-1FA6-428C-98B1-CA3E2DCC3292}" type="slidenum">
              <a:rPr lang="en-US" altLang="en-US"/>
              <a:pPr>
                <a:defRPr/>
              </a:pPr>
              <a:t>‹#›</a:t>
            </a:fld>
            <a:endParaRPr lang="en-US" altLang="en-US"/>
          </a:p>
        </p:txBody>
      </p:sp>
    </p:spTree>
    <p:extLst>
      <p:ext uri="{BB962C8B-B14F-4D97-AF65-F5344CB8AC3E}">
        <p14:creationId xmlns:p14="http://schemas.microsoft.com/office/powerpoint/2010/main" val="109802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2"/>
          <p:cNvSpPr>
            <a:spLocks noGrp="1"/>
          </p:cNvSpPr>
          <p:nvPr>
            <p:ph type="dt" sz="half" idx="10"/>
          </p:nvPr>
        </p:nvSpPr>
        <p:spPr bwMode="auto">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solidFill>
                  <a:schemeClr val="tx1"/>
                </a:solidFill>
              </a:defRPr>
            </a:lvl1pPr>
          </a:lstStyle>
          <a:p>
            <a:pPr>
              <a:defRPr/>
            </a:pPr>
            <a:fld id="{7BC8151D-08D6-4A04-A667-92B9436484F3}" type="datetime1">
              <a:rPr lang="en-US" altLang="en-US"/>
              <a:pPr>
                <a:defRPr/>
              </a:pPr>
              <a:t>5/12/2014</a:t>
            </a:fld>
            <a:endParaRPr lang="en-US" altLang="en-US"/>
          </a:p>
        </p:txBody>
      </p:sp>
      <p:sp>
        <p:nvSpPr>
          <p:cNvPr id="3" name="Footer Placeholder 3"/>
          <p:cNvSpPr>
            <a:spLocks noGrp="1"/>
          </p:cNvSpPr>
          <p:nvPr>
            <p:ph type="ftr" sz="quarter" idx="11"/>
          </p:nvPr>
        </p:nvSpPr>
        <p:spPr bwMode="auto">
          <a:xfrm>
            <a:off x="241300" y="6356350"/>
            <a:ext cx="2895600" cy="365125"/>
          </a:xfrm>
          <a:prstGeom prst="rect">
            <a:avLst/>
          </a:prstGeom>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effectLst>
                  <a:outerShdw blurRad="38100" dist="12700" dir="2700000" algn="tl" rotWithShape="0">
                    <a:prstClr val="black">
                      <a:alpha val="60000"/>
                    </a:prstClr>
                  </a:outerShdw>
                </a:effectLst>
                <a:latin typeface="Arial" charset="0"/>
                <a:ea typeface="ＭＳ Ｐゴシック" pitchFamily="34" charset="-128"/>
                <a:cs typeface="+mn-cs"/>
              </a:defRPr>
            </a:lvl1pPr>
          </a:lstStyle>
          <a:p>
            <a:pPr>
              <a:defRPr/>
            </a:pPr>
            <a:endParaRPr lang="en-US"/>
          </a:p>
        </p:txBody>
      </p:sp>
      <p:sp>
        <p:nvSpPr>
          <p:cNvPr id="4" name="Slide Number Placeholder 4"/>
          <p:cNvSpPr>
            <a:spLocks noGrp="1"/>
          </p:cNvSpPr>
          <p:nvPr>
            <p:ph type="sldNum" sz="quarter" idx="12"/>
          </p:nvPr>
        </p:nvSpPr>
        <p:spPr bwMode="auto">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solidFill>
                  <a:schemeClr val="tx1"/>
                </a:solidFill>
              </a:defRPr>
            </a:lvl1pPr>
          </a:lstStyle>
          <a:p>
            <a:pPr>
              <a:defRPr/>
            </a:pPr>
            <a:fld id="{44FE72A0-63B6-48C0-9668-CDEDFA61445B}" type="slidenum">
              <a:rPr lang="en-US" altLang="en-US"/>
              <a:pPr>
                <a:defRPr/>
              </a:pPr>
              <a:t>‹#›</a:t>
            </a:fld>
            <a:endParaRPr lang="en-US" altLang="en-US"/>
          </a:p>
        </p:txBody>
      </p:sp>
    </p:spTree>
    <p:extLst>
      <p:ext uri="{BB962C8B-B14F-4D97-AF65-F5344CB8AC3E}">
        <p14:creationId xmlns:p14="http://schemas.microsoft.com/office/powerpoint/2010/main" val="163178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smtClean="0"/>
            </a:lvl1pPr>
          </a:lstStyle>
          <a:p>
            <a:pPr>
              <a:defRPr/>
            </a:pPr>
            <a:fld id="{C23046E3-A93C-47AC-9CBC-287F028FE629}" type="datetime1">
              <a:rPr lang="en-US" altLang="en-US"/>
              <a:pPr>
                <a:defRPr/>
              </a:pPr>
              <a:t>5/12/2014</a:t>
            </a:fld>
            <a:endParaRPr lang="en-US" altLang="en-US"/>
          </a:p>
        </p:txBody>
      </p:sp>
      <p:sp>
        <p:nvSpPr>
          <p:cNvPr id="7" name="Footer Placeholder 4"/>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3656623E-3AA7-4705-A017-9535AA132821}" type="slidenum">
              <a:rPr lang="en-US" altLang="en-US"/>
              <a:pPr>
                <a:defRPr/>
              </a:pPr>
              <a:t>‹#›</a:t>
            </a:fld>
            <a:endParaRPr lang="en-US" altLang="en-US"/>
          </a:p>
        </p:txBody>
      </p:sp>
    </p:spTree>
    <p:extLst>
      <p:ext uri="{BB962C8B-B14F-4D97-AF65-F5344CB8AC3E}">
        <p14:creationId xmlns:p14="http://schemas.microsoft.com/office/powerpoint/2010/main" val="123346633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r="14719"/>
          <a:stretch>
            <a:fillRect/>
          </a:stretch>
        </p:blipFill>
        <p:spPr bwMode="auto">
          <a:xfrm>
            <a:off x="0" y="4763"/>
            <a:ext cx="779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ruleShadow.png"/>
          <p:cNvPicPr>
            <a:picLocks noChangeAspect="1"/>
          </p:cNvPicPr>
          <p:nvPr/>
        </p:nvPicPr>
        <p:blipFill>
          <a:blip r:embed="rId3">
            <a:extLst>
              <a:ext uri="{28A0092B-C50C-407E-A947-70E740481C1C}">
                <a14:useLocalDpi xmlns:a14="http://schemas.microsoft.com/office/drawing/2010/main" val="0"/>
              </a:ext>
            </a:extLst>
          </a:blip>
          <a:srcRect b="25031"/>
          <a:stretch>
            <a:fillRect/>
          </a:stretch>
        </p:blipFill>
        <p:spPr bwMode="auto">
          <a:xfrm>
            <a:off x="7786688" y="0"/>
            <a:ext cx="1254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bwMode="auto">
          <a:xfrm>
            <a:off x="7924800" y="6356350"/>
            <a:ext cx="1066800" cy="365125"/>
          </a:xfrm>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defRPr smtClean="0">
                <a:solidFill>
                  <a:schemeClr val="tx1"/>
                </a:solidFill>
                <a:latin typeface="Calisto MT" pitchFamily="18" charset="0"/>
              </a:defRPr>
            </a:lvl1pPr>
          </a:lstStyle>
          <a:p>
            <a:pPr>
              <a:defRPr/>
            </a:pPr>
            <a:fld id="{012DE428-2B29-415E-994E-BDC1D79BEACF}" type="datetime1">
              <a:rPr lang="en-US" altLang="en-US"/>
              <a:pPr>
                <a:defRPr/>
              </a:pPr>
              <a:t>5/12/2014</a:t>
            </a:fld>
            <a:endParaRPr lang="en-US" altLang="en-US"/>
          </a:p>
        </p:txBody>
      </p:sp>
      <p:sp>
        <p:nvSpPr>
          <p:cNvPr id="7" name="Footer Placeholder 4"/>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0D08EC68-CCA1-4906-8D84-C9F5708319E8}" type="slidenum">
              <a:rPr lang="en-US" altLang="en-US"/>
              <a:pPr>
                <a:defRPr/>
              </a:pPr>
              <a:t>‹#›</a:t>
            </a:fld>
            <a:endParaRPr lang="en-US" altLang="en-US"/>
          </a:p>
        </p:txBody>
      </p:sp>
    </p:spTree>
    <p:extLst>
      <p:ext uri="{BB962C8B-B14F-4D97-AF65-F5344CB8AC3E}">
        <p14:creationId xmlns:p14="http://schemas.microsoft.com/office/powerpoint/2010/main" val="4185226066"/>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85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23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eaLnBrk="0" hangingPunct="0">
              <a:defRPr sz="2000" smtClean="0">
                <a:solidFill>
                  <a:srgbClr val="FFFFFF"/>
                </a:solidFill>
              </a:defRPr>
            </a:lvl1pPr>
          </a:lstStyle>
          <a:p>
            <a:pPr>
              <a:defRPr/>
            </a:pPr>
            <a:fld id="{CD043A49-FFAE-4809-BC3C-2A8D038F5F26}" type="datetime1">
              <a:rPr lang="en-US" altLang="en-US"/>
              <a:pPr>
                <a:defRPr/>
              </a:pPr>
              <a:t>5/12/2014</a:t>
            </a:fld>
            <a:endParaRPr lang="en-US" altLang="en-US"/>
          </a:p>
        </p:txBody>
      </p:sp>
      <p:sp>
        <p:nvSpPr>
          <p:cNvPr id="10" name="Footer Placeholder 16"/>
          <p:cNvSpPr>
            <a:spLocks noGrp="1"/>
          </p:cNvSpPr>
          <p:nvPr>
            <p:ph type="ftr" sz="quarter" idx="11"/>
          </p:nvPr>
        </p:nvSpPr>
        <p:spPr>
          <a:xfrm>
            <a:off x="2085975" y="236538"/>
            <a:ext cx="5867400" cy="365125"/>
          </a:xfrm>
        </p:spPr>
        <p:txBody>
          <a:bodyPr/>
          <a:lstStyle>
            <a:lvl1pPr eaLnBrk="0" hangingPunct="0">
              <a:defRPr>
                <a:solidFill>
                  <a:srgbClr val="EBDDC3"/>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eaLnBrk="0" hangingPunct="0">
              <a:defRPr smtClean="0">
                <a:solidFill>
                  <a:srgbClr val="EBDDC3"/>
                </a:solidFill>
              </a:defRPr>
            </a:lvl1pPr>
          </a:lstStyle>
          <a:p>
            <a:pPr>
              <a:defRPr/>
            </a:pPr>
            <a:fld id="{A0B8AC68-6421-4D6E-AD24-489F9F91E3D9}" type="slidenum">
              <a:rPr lang="en-US" altLang="en-US"/>
              <a:pPr>
                <a:defRPr/>
              </a:pPr>
              <a:t>‹#›</a:t>
            </a:fld>
            <a:endParaRPr lang="en-US" altLang="en-US"/>
          </a:p>
        </p:txBody>
      </p:sp>
    </p:spTree>
    <p:extLst>
      <p:ext uri="{BB962C8B-B14F-4D97-AF65-F5344CB8AC3E}">
        <p14:creationId xmlns:p14="http://schemas.microsoft.com/office/powerpoint/2010/main" val="38458013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eaLnBrk="0" hangingPunct="0">
              <a:defRPr smtClean="0"/>
            </a:lvl1pPr>
          </a:lstStyle>
          <a:p>
            <a:pPr>
              <a:defRPr/>
            </a:pPr>
            <a:fld id="{964EAE74-1A09-44DF-AAEE-3667C0FF06E1}" type="datetime1">
              <a:rPr lang="en-US" altLang="en-US"/>
              <a:pPr>
                <a:defRPr/>
              </a:pPr>
              <a:t>5/12/2014</a:t>
            </a:fld>
            <a:endParaRPr lang="en-US" altLang="en-US"/>
          </a:p>
        </p:txBody>
      </p:sp>
      <p:sp>
        <p:nvSpPr>
          <p:cNvPr id="5" name="Footer Placeholder 2"/>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vl1pPr>
          </a:lstStyle>
          <a:p>
            <a:pPr>
              <a:defRPr/>
            </a:pPr>
            <a:fld id="{F3B6689D-D76C-499B-B7D2-FE86A637DE95}" type="slidenum">
              <a:rPr lang="en-US" altLang="en-US"/>
              <a:pPr>
                <a:defRPr/>
              </a:pPr>
              <a:t>‹#›</a:t>
            </a:fld>
            <a:endParaRPr lang="en-US" altLang="en-US"/>
          </a:p>
        </p:txBody>
      </p:sp>
    </p:spTree>
    <p:extLst>
      <p:ext uri="{BB962C8B-B14F-4D97-AF65-F5344CB8AC3E}">
        <p14:creationId xmlns:p14="http://schemas.microsoft.com/office/powerpoint/2010/main" val="209253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eaLnBrk="0" hangingPunct="0">
              <a:defRPr smtClean="0"/>
            </a:lvl1pPr>
          </a:lstStyle>
          <a:p>
            <a:pPr>
              <a:defRPr/>
            </a:pPr>
            <a:fld id="{B926703B-E5B7-4A8B-8139-A8DAC01C7181}" type="datetime1">
              <a:rPr lang="en-US" altLang="en-US"/>
              <a:pPr>
                <a:defRPr/>
              </a:pPr>
              <a:t>5/12/2014</a:t>
            </a:fld>
            <a:endParaRPr lang="en-US" alt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eaLnBrk="0" hangingPunct="0">
              <a:defRPr sz="2400" smtClean="0"/>
            </a:lvl1pPr>
          </a:lstStyle>
          <a:p>
            <a:pPr>
              <a:defRPr/>
            </a:pPr>
            <a:fld id="{7BD978CF-F710-4843-96F3-1A83BB1C9CE8}" type="slidenum">
              <a:rPr lang="en-US" altLang="en-US"/>
              <a:pPr>
                <a:defRPr/>
              </a:pPr>
              <a:t>‹#›</a:t>
            </a:fld>
            <a:endParaRPr lang="en-US" altLang="en-US"/>
          </a:p>
        </p:txBody>
      </p:sp>
      <p:sp>
        <p:nvSpPr>
          <p:cNvPr id="9" name="Footer Placeholder 13"/>
          <p:cNvSpPr>
            <a:spLocks noGrp="1"/>
          </p:cNvSpPr>
          <p:nvPr>
            <p:ph type="ftr" sz="quarter" idx="12"/>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5563558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userDrawn="1"/>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seesrv0\Home\rcardillo\My Documents\My Pictures\LOGO\NSCC logo_name_taglin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242050"/>
            <a:ext cx="3325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smtClean="0"/>
            </a:lvl1pPr>
          </a:lstStyle>
          <a:p>
            <a:pPr>
              <a:defRPr/>
            </a:pPr>
            <a:fld id="{92AE6C84-4D7D-46B6-9ECD-4B6AAD4BAB18}" type="datetime1">
              <a:rPr lang="en-US" altLang="en-US"/>
              <a:pPr>
                <a:defRPr/>
              </a:pPr>
              <a:t>5/12/2014</a:t>
            </a:fld>
            <a:endParaRPr lang="en-US" altLang="en-US"/>
          </a:p>
        </p:txBody>
      </p:sp>
      <p:sp>
        <p:nvSpPr>
          <p:cNvPr id="8" name="Slide Number Placeholder 5"/>
          <p:cNvSpPr>
            <a:spLocks noGrp="1"/>
          </p:cNvSpPr>
          <p:nvPr>
            <p:ph type="sldNum" sz="quarter" idx="11"/>
          </p:nvPr>
        </p:nvSpPr>
        <p:spPr/>
        <p:txBody>
          <a:bodyPr/>
          <a:lstStyle>
            <a:lvl1pPr>
              <a:defRPr smtClean="0"/>
            </a:lvl1pPr>
          </a:lstStyle>
          <a:p>
            <a:pPr>
              <a:defRPr/>
            </a:pPr>
            <a:fld id="{4825D86D-D54D-4BEA-AD71-F95347D6DDD9}" type="slidenum">
              <a:rPr lang="en-US" altLang="en-US"/>
              <a:pPr>
                <a:defRPr/>
              </a:pPr>
              <a:t>‹#›</a:t>
            </a:fld>
            <a:endParaRPr lang="en-US" altLang="en-US"/>
          </a:p>
        </p:txBody>
      </p:sp>
    </p:spTree>
    <p:extLst>
      <p:ext uri="{BB962C8B-B14F-4D97-AF65-F5344CB8AC3E}">
        <p14:creationId xmlns:p14="http://schemas.microsoft.com/office/powerpoint/2010/main" val="3274801318"/>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eaLnBrk="0" hangingPunct="0">
              <a:defRPr smtClean="0"/>
            </a:lvl1pPr>
          </a:lstStyle>
          <a:p>
            <a:pPr>
              <a:defRPr/>
            </a:pPr>
            <a:fld id="{6EDF3A46-A186-49AE-A54E-E7F0060A3F47}" type="datetime1">
              <a:rPr lang="en-US" altLang="en-US"/>
              <a:pPr>
                <a:defRPr/>
              </a:pPr>
              <a:t>5/12/2014</a:t>
            </a:fld>
            <a:endParaRPr lang="en-US" altLang="en-US"/>
          </a:p>
        </p:txBody>
      </p:sp>
      <p:sp>
        <p:nvSpPr>
          <p:cNvPr id="6" name="Footer Placeholder 2"/>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vl1pPr>
          </a:lstStyle>
          <a:p>
            <a:pPr>
              <a:defRPr/>
            </a:pPr>
            <a:fld id="{D96FCB09-6989-45E2-91A1-F9AFAAA06964}" type="slidenum">
              <a:rPr lang="en-US" altLang="en-US"/>
              <a:pPr>
                <a:defRPr/>
              </a:pPr>
              <a:t>‹#›</a:t>
            </a:fld>
            <a:endParaRPr lang="en-US" altLang="en-US"/>
          </a:p>
        </p:txBody>
      </p:sp>
    </p:spTree>
    <p:extLst>
      <p:ext uri="{BB962C8B-B14F-4D97-AF65-F5344CB8AC3E}">
        <p14:creationId xmlns:p14="http://schemas.microsoft.com/office/powerpoint/2010/main" val="20387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eaLnBrk="0" hangingPunct="0">
              <a:defRPr smtClean="0"/>
            </a:lvl1pPr>
          </a:lstStyle>
          <a:p>
            <a:pPr>
              <a:defRPr/>
            </a:pPr>
            <a:fld id="{726B9864-957A-4570-BD5A-31E49B790D2F}" type="datetime1">
              <a:rPr lang="en-US" altLang="en-US"/>
              <a:pPr>
                <a:defRPr/>
              </a:pPr>
              <a:t>5/12/2014</a:t>
            </a:fld>
            <a:endParaRPr lang="en-US" altLang="en-US"/>
          </a:p>
        </p:txBody>
      </p:sp>
      <p:sp>
        <p:nvSpPr>
          <p:cNvPr id="8" name="Footer Placeholder 2"/>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22"/>
          <p:cNvSpPr>
            <a:spLocks noGrp="1"/>
          </p:cNvSpPr>
          <p:nvPr>
            <p:ph type="sldNum" sz="quarter" idx="12"/>
          </p:nvPr>
        </p:nvSpPr>
        <p:spPr/>
        <p:txBody>
          <a:bodyPr/>
          <a:lstStyle>
            <a:lvl1pPr eaLnBrk="0" hangingPunct="0">
              <a:defRPr smtClean="0"/>
            </a:lvl1pPr>
          </a:lstStyle>
          <a:p>
            <a:pPr>
              <a:defRPr/>
            </a:pPr>
            <a:fld id="{3794E792-CDB9-43B9-8796-FED8571F15C8}" type="slidenum">
              <a:rPr lang="en-US" altLang="en-US"/>
              <a:pPr>
                <a:defRPr/>
              </a:pPr>
              <a:t>‹#›</a:t>
            </a:fld>
            <a:endParaRPr lang="en-US" altLang="en-US"/>
          </a:p>
        </p:txBody>
      </p:sp>
    </p:spTree>
    <p:extLst>
      <p:ext uri="{BB962C8B-B14F-4D97-AF65-F5344CB8AC3E}">
        <p14:creationId xmlns:p14="http://schemas.microsoft.com/office/powerpoint/2010/main" val="410289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eaLnBrk="0" hangingPunct="0">
              <a:defRPr smtClean="0"/>
            </a:lvl1pPr>
          </a:lstStyle>
          <a:p>
            <a:pPr>
              <a:defRPr/>
            </a:pPr>
            <a:fld id="{9369EF9C-B911-4474-8992-AE705253CB4F}" type="datetime1">
              <a:rPr lang="en-US" altLang="en-US"/>
              <a:pPr>
                <a:defRPr/>
              </a:pPr>
              <a:t>5/12/2014</a:t>
            </a:fld>
            <a:endParaRPr lang="en-US" altLang="en-US"/>
          </a:p>
        </p:txBody>
      </p:sp>
      <p:sp>
        <p:nvSpPr>
          <p:cNvPr id="4" name="Footer Placeholder 2"/>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22"/>
          <p:cNvSpPr>
            <a:spLocks noGrp="1"/>
          </p:cNvSpPr>
          <p:nvPr>
            <p:ph type="sldNum" sz="quarter" idx="12"/>
          </p:nvPr>
        </p:nvSpPr>
        <p:spPr/>
        <p:txBody>
          <a:bodyPr/>
          <a:lstStyle>
            <a:lvl1pPr eaLnBrk="0" hangingPunct="0">
              <a:defRPr smtClean="0"/>
            </a:lvl1pPr>
          </a:lstStyle>
          <a:p>
            <a:pPr>
              <a:defRPr/>
            </a:pPr>
            <a:fld id="{970E0B82-F8F2-469D-B188-8C7ED1202CCC}" type="slidenum">
              <a:rPr lang="en-US" altLang="en-US"/>
              <a:pPr>
                <a:defRPr/>
              </a:pPr>
              <a:t>‹#›</a:t>
            </a:fld>
            <a:endParaRPr lang="en-US" altLang="en-US"/>
          </a:p>
        </p:txBody>
      </p:sp>
    </p:spTree>
    <p:extLst>
      <p:ext uri="{BB962C8B-B14F-4D97-AF65-F5344CB8AC3E}">
        <p14:creationId xmlns:p14="http://schemas.microsoft.com/office/powerpoint/2010/main" val="3539755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smtClean="0"/>
            </a:lvl1pPr>
          </a:lstStyle>
          <a:p>
            <a:pPr>
              <a:defRPr/>
            </a:pPr>
            <a:fld id="{38B94EFB-69B8-4A24-B8C3-3FCAEFDDC606}" type="datetime1">
              <a:rPr lang="en-US" altLang="en-US"/>
              <a:pPr>
                <a:defRPr/>
              </a:pPr>
              <a:t>5/12/2014</a:t>
            </a:fld>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eaLnBrk="0" hangingPunct="0">
              <a:defRPr smtClean="0">
                <a:solidFill>
                  <a:srgbClr val="775F55"/>
                </a:solidFill>
              </a:defRPr>
            </a:lvl1pPr>
          </a:lstStyle>
          <a:p>
            <a:pPr>
              <a:defRPr/>
            </a:pPr>
            <a:fld id="{7E20E737-29F7-42A7-9107-EF1DD40375A6}" type="slidenum">
              <a:rPr lang="en-US" altLang="en-US"/>
              <a:pPr>
                <a:defRPr/>
              </a:pPr>
              <a:t>‹#›</a:t>
            </a:fld>
            <a:endParaRPr lang="en-US" altLang="en-US"/>
          </a:p>
        </p:txBody>
      </p:sp>
    </p:spTree>
    <p:extLst>
      <p:ext uri="{BB962C8B-B14F-4D97-AF65-F5344CB8AC3E}">
        <p14:creationId xmlns:p14="http://schemas.microsoft.com/office/powerpoint/2010/main" val="135358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eaLnBrk="0" hangingPunct="0">
              <a:defRPr smtClean="0"/>
            </a:lvl1pPr>
          </a:lstStyle>
          <a:p>
            <a:pPr>
              <a:defRPr/>
            </a:pPr>
            <a:fld id="{D62ACCB2-7A3E-4E9D-B5F7-91D835B8AABF}" type="datetime1">
              <a:rPr lang="en-US" altLang="en-US"/>
              <a:pPr>
                <a:defRPr/>
              </a:pPr>
              <a:t>5/12/2014</a:t>
            </a:fld>
            <a:endParaRPr lang="en-US" altLang="en-US"/>
          </a:p>
        </p:txBody>
      </p:sp>
      <p:sp>
        <p:nvSpPr>
          <p:cNvPr id="6" name="Footer Placeholder 2"/>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22"/>
          <p:cNvSpPr>
            <a:spLocks noGrp="1"/>
          </p:cNvSpPr>
          <p:nvPr>
            <p:ph type="sldNum" sz="quarter" idx="12"/>
          </p:nvPr>
        </p:nvSpPr>
        <p:spPr/>
        <p:txBody>
          <a:bodyPr/>
          <a:lstStyle>
            <a:lvl1pPr eaLnBrk="0" hangingPunct="0">
              <a:defRPr smtClean="0"/>
            </a:lvl1pPr>
          </a:lstStyle>
          <a:p>
            <a:pPr>
              <a:defRPr/>
            </a:pPr>
            <a:fld id="{BDAF1C62-19F7-4C4E-916F-CA7727A0AD79}" type="slidenum">
              <a:rPr lang="en-US" altLang="en-US"/>
              <a:pPr>
                <a:defRPr/>
              </a:pPr>
              <a:t>‹#›</a:t>
            </a:fld>
            <a:endParaRPr lang="en-US" altLang="en-US"/>
          </a:p>
        </p:txBody>
      </p:sp>
    </p:spTree>
    <p:extLst>
      <p:ext uri="{BB962C8B-B14F-4D97-AF65-F5344CB8AC3E}">
        <p14:creationId xmlns:p14="http://schemas.microsoft.com/office/powerpoint/2010/main" val="3766507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eaLnBrk="0" hangingPunct="0">
              <a:defRPr smtClean="0"/>
            </a:lvl1pPr>
          </a:lstStyle>
          <a:p>
            <a:pPr>
              <a:defRPr/>
            </a:pPr>
            <a:fld id="{FDF171FF-27FB-430D-90BE-24A9AB6D7C1E}" type="datetime1">
              <a:rPr lang="en-US" altLang="en-US"/>
              <a:pPr>
                <a:defRPr/>
              </a:pPr>
              <a:t>5/12/2014</a:t>
            </a:fld>
            <a:endParaRPr lang="en-US" altLang="en-US"/>
          </a:p>
        </p:txBody>
      </p:sp>
      <p:sp>
        <p:nvSpPr>
          <p:cNvPr id="10" name="Slide Number Placeholder 12"/>
          <p:cNvSpPr>
            <a:spLocks noGrp="1"/>
          </p:cNvSpPr>
          <p:nvPr>
            <p:ph type="sldNum" sz="quarter" idx="11"/>
          </p:nvPr>
        </p:nvSpPr>
        <p:spPr>
          <a:xfrm>
            <a:off x="0" y="4667250"/>
            <a:ext cx="1447800" cy="663575"/>
          </a:xfrm>
        </p:spPr>
        <p:txBody>
          <a:bodyPr/>
          <a:lstStyle>
            <a:lvl1pPr eaLnBrk="0" hangingPunct="0">
              <a:defRPr sz="2800" smtClean="0"/>
            </a:lvl1pPr>
          </a:lstStyle>
          <a:p>
            <a:pPr>
              <a:defRPr/>
            </a:pPr>
            <a:fld id="{EBFB4A8B-BA03-4B05-9F91-D11D65771F50}" type="slidenum">
              <a:rPr lang="en-US" altLang="en-US"/>
              <a:pPr>
                <a:defRPr/>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a:lstStyle>
            <a:lvl1pPr eaLnBrk="0" hangingPunct="0">
              <a:defRPr/>
            </a:lvl1pPr>
          </a:lstStyle>
          <a:p>
            <a:pPr>
              <a:defRPr/>
            </a:pPr>
            <a:endParaRPr lang="en-US"/>
          </a:p>
        </p:txBody>
      </p:sp>
    </p:spTree>
    <p:extLst>
      <p:ext uri="{BB962C8B-B14F-4D97-AF65-F5344CB8AC3E}">
        <p14:creationId xmlns:p14="http://schemas.microsoft.com/office/powerpoint/2010/main" val="355822705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eaLnBrk="0" hangingPunct="0">
              <a:defRPr smtClean="0"/>
            </a:lvl1pPr>
          </a:lstStyle>
          <a:p>
            <a:pPr>
              <a:defRPr/>
            </a:pPr>
            <a:fld id="{34DFB834-C0C9-45CA-96BF-1B63392415DF}" type="datetime1">
              <a:rPr lang="en-US" altLang="en-US"/>
              <a:pPr>
                <a:defRPr/>
              </a:pPr>
              <a:t>5/12/2014</a:t>
            </a:fld>
            <a:endParaRPr lang="en-US" altLang="en-US"/>
          </a:p>
        </p:txBody>
      </p:sp>
      <p:sp>
        <p:nvSpPr>
          <p:cNvPr id="5" name="Footer Placeholder 2"/>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22"/>
          <p:cNvSpPr>
            <a:spLocks noGrp="1"/>
          </p:cNvSpPr>
          <p:nvPr>
            <p:ph type="sldNum" sz="quarter" idx="12"/>
          </p:nvPr>
        </p:nvSpPr>
        <p:spPr/>
        <p:txBody>
          <a:bodyPr/>
          <a:lstStyle>
            <a:lvl1pPr eaLnBrk="0" hangingPunct="0">
              <a:defRPr smtClean="0"/>
            </a:lvl1pPr>
          </a:lstStyle>
          <a:p>
            <a:pPr>
              <a:defRPr/>
            </a:pPr>
            <a:fld id="{BFD6C268-D59A-4AC4-87D2-AC8AF1336B87}" type="slidenum">
              <a:rPr lang="en-US" altLang="en-US"/>
              <a:pPr>
                <a:defRPr/>
              </a:pPr>
              <a:t>‹#›</a:t>
            </a:fld>
            <a:endParaRPr lang="en-US" altLang="en-US"/>
          </a:p>
        </p:txBody>
      </p:sp>
    </p:spTree>
    <p:extLst>
      <p:ext uri="{BB962C8B-B14F-4D97-AF65-F5344CB8AC3E}">
        <p14:creationId xmlns:p14="http://schemas.microsoft.com/office/powerpoint/2010/main" val="318619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eaLnBrk="0" hangingPunct="0">
              <a:defRPr smtClean="0"/>
            </a:lvl1pPr>
          </a:lstStyle>
          <a:p>
            <a:pPr>
              <a:defRPr/>
            </a:pPr>
            <a:fld id="{AA3E6205-6FDA-42F3-B45D-2E2F86EA0F46}" type="datetime1">
              <a:rPr lang="en-US" altLang="en-US"/>
              <a:pPr>
                <a:defRPr/>
              </a:pPr>
              <a:t>5/12/2014</a:t>
            </a:fld>
            <a:endParaRPr lang="en-US" altLang="en-US"/>
          </a:p>
        </p:txBody>
      </p:sp>
      <p:sp>
        <p:nvSpPr>
          <p:cNvPr id="8" name="Footer Placeholder 4"/>
          <p:cNvSpPr>
            <a:spLocks noGrp="1"/>
          </p:cNvSpPr>
          <p:nvPr>
            <p:ph type="ftr" sz="quarter" idx="11"/>
          </p:nvPr>
        </p:nvSpPr>
        <p:spPr>
          <a:xfrm>
            <a:off x="457200" y="6248400"/>
            <a:ext cx="5573713" cy="365125"/>
          </a:xfrm>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eaLnBrk="0" hangingPunct="0">
              <a:defRPr smtClean="0"/>
            </a:lvl1pPr>
          </a:lstStyle>
          <a:p>
            <a:pPr>
              <a:defRPr/>
            </a:pPr>
            <a:fld id="{204694E2-D68B-4105-9B88-EEF8E33D7BCF}" type="slidenum">
              <a:rPr lang="en-US" altLang="en-US"/>
              <a:pPr>
                <a:defRPr/>
              </a:pPr>
              <a:t>‹#›</a:t>
            </a:fld>
            <a:endParaRPr lang="en-US" altLang="en-US"/>
          </a:p>
        </p:txBody>
      </p:sp>
    </p:spTree>
    <p:extLst>
      <p:ext uri="{BB962C8B-B14F-4D97-AF65-F5344CB8AC3E}">
        <p14:creationId xmlns:p14="http://schemas.microsoft.com/office/powerpoint/2010/main" val="191097477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3"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3429000"/>
            <a:ext cx="45608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4572000" y="0"/>
            <a:ext cx="4648200" cy="3429000"/>
          </a:xfrm>
          <a:prstGeom prst="rect">
            <a:avLst/>
          </a:prstGeom>
          <a:gradFill rotWithShape="1">
            <a:gsLst>
              <a:gs pos="0">
                <a:srgbClr val="FFFFFF"/>
              </a:gs>
              <a:gs pos="7001">
                <a:srgbClr val="E6E6E6"/>
              </a:gs>
              <a:gs pos="39000">
                <a:srgbClr val="7D8496"/>
              </a:gs>
              <a:gs pos="47000">
                <a:srgbClr val="E6E6E6"/>
              </a:gs>
              <a:gs pos="85001">
                <a:srgbClr val="7D8496"/>
              </a:gs>
              <a:gs pos="100000">
                <a:srgbClr val="E6E6E6"/>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endParaRPr lang="en-US" altLang="en-US" smtClean="0">
              <a:solidFill>
                <a:srgbClr val="000000"/>
              </a:solidFill>
            </a:endParaRPr>
          </a:p>
        </p:txBody>
      </p:sp>
      <p:sp>
        <p:nvSpPr>
          <p:cNvPr id="5" name="Rectangle 7"/>
          <p:cNvSpPr>
            <a:spLocks noChangeArrowheads="1"/>
          </p:cNvSpPr>
          <p:nvPr/>
        </p:nvSpPr>
        <p:spPr bwMode="auto">
          <a:xfrm>
            <a:off x="0" y="3429000"/>
            <a:ext cx="4648200" cy="3429000"/>
          </a:xfrm>
          <a:prstGeom prst="rect">
            <a:avLst/>
          </a:prstGeom>
          <a:gradFill rotWithShape="1">
            <a:gsLst>
              <a:gs pos="0">
                <a:srgbClr val="66FF99"/>
              </a:gs>
              <a:gs pos="100000">
                <a:srgbClr val="CC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sp>
        <p:nvSpPr>
          <p:cNvPr id="6" name="Rectangle 10"/>
          <p:cNvSpPr>
            <a:spLocks noChangeArrowheads="1"/>
          </p:cNvSpPr>
          <p:nvPr/>
        </p:nvSpPr>
        <p:spPr bwMode="auto">
          <a:xfrm>
            <a:off x="4648200" y="3429000"/>
            <a:ext cx="4495800" cy="3429000"/>
          </a:xfrm>
          <a:prstGeom prst="rect">
            <a:avLst/>
          </a:prstGeom>
          <a:gradFill rotWithShape="1">
            <a:gsLst>
              <a:gs pos="0">
                <a:srgbClr val="FF66FF"/>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sp>
        <p:nvSpPr>
          <p:cNvPr id="7" name="Rectangle 14"/>
          <p:cNvSpPr>
            <a:spLocks noChangeArrowheads="1"/>
          </p:cNvSpPr>
          <p:nvPr/>
        </p:nvSpPr>
        <p:spPr bwMode="auto">
          <a:xfrm>
            <a:off x="0" y="0"/>
            <a:ext cx="4648200" cy="3429000"/>
          </a:xfrm>
          <a:prstGeom prst="rect">
            <a:avLst/>
          </a:prstGeom>
          <a:gradFill rotWithShape="1">
            <a:gsLst>
              <a:gs pos="0">
                <a:srgbClr val="5E9EFF"/>
              </a:gs>
              <a:gs pos="27000">
                <a:srgbClr val="5E9EFF"/>
              </a:gs>
              <a:gs pos="58000">
                <a:srgbClr val="85C2FF"/>
              </a:gs>
              <a:gs pos="77000">
                <a:srgbClr val="C4D6EB"/>
              </a:gs>
              <a:gs pos="88499">
                <a:srgbClr val="E2E1F3"/>
              </a:gs>
              <a:gs pos="100000">
                <a:srgbClr val="FFEB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endParaRPr lang="en-US" altLang="en-US" smtClean="0">
              <a:solidFill>
                <a:srgbClr val="0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48" y="189785"/>
            <a:ext cx="4030952" cy="3163015"/>
          </a:xfrm>
          <a:prstGeom prst="rect">
            <a:avLst/>
          </a:prstGeom>
          <a:blipFill dpi="0" rotWithShape="1">
            <a:blip r:embed="rId4"/>
            <a:srcRect/>
            <a:tile tx="0" ty="0" sx="100000" sy="100000" flip="none" algn="tl"/>
          </a:blipFill>
          <a:effectLst>
            <a:softEdge rad="317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2" y="3429000"/>
            <a:ext cx="4636478" cy="3429000"/>
          </a:xfrm>
          <a:prstGeom prst="rect">
            <a:avLst/>
          </a:prstGeom>
          <a:effectLst>
            <a:softEdge rad="12700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646" y="3446585"/>
            <a:ext cx="4472354" cy="3411415"/>
          </a:xfrm>
          <a:prstGeom prst="rect">
            <a:avLst/>
          </a:prstGeom>
          <a:effectLst>
            <a:softEdge rad="317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7400" y="0"/>
            <a:ext cx="4572000" cy="3429000"/>
          </a:xfrm>
          <a:prstGeom prst="rect">
            <a:avLst/>
          </a:prstGeom>
          <a:ln>
            <a:noFill/>
          </a:ln>
          <a:effectLst>
            <a:softEdge rad="330200"/>
          </a:effectLst>
        </p:spPr>
      </p:pic>
      <p:sp>
        <p:nvSpPr>
          <p:cNvPr id="10257" name="Rectangle 17"/>
          <p:cNvSpPr>
            <a:spLocks noGrp="1" noChangeArrowheads="1"/>
          </p:cNvSpPr>
          <p:nvPr>
            <p:ph type="ctrTitle" sz="quarter"/>
          </p:nvPr>
        </p:nvSpPr>
        <p:spPr>
          <a:xfrm>
            <a:off x="838200" y="1371600"/>
            <a:ext cx="7620000" cy="2057400"/>
          </a:xfrm>
          <a:solidFill>
            <a:schemeClr val="bg1">
              <a:alpha val="45000"/>
            </a:schemeClr>
          </a:solidFill>
          <a:ln w="76200">
            <a:solidFill>
              <a:schemeClr val="tx1"/>
            </a:solidFill>
            <a:miter lim="800000"/>
            <a:headEnd/>
            <a:tailEnd/>
          </a:ln>
        </p:spPr>
        <p:txBody>
          <a:bodyPr/>
          <a:lstStyle>
            <a:lvl1pPr algn="ctr">
              <a:defRPr sz="5400">
                <a:solidFill>
                  <a:schemeClr val="tx1"/>
                </a:solidFill>
              </a:defRPr>
            </a:lvl1pPr>
          </a:lstStyle>
          <a:p>
            <a:pPr lvl="0"/>
            <a:r>
              <a:rPr lang="en-US" noProof="0" smtClean="0"/>
              <a:t>Click to edit Master title style</a:t>
            </a:r>
            <a:endParaRPr lang="en-US" noProof="0" dirty="0" smtClean="0"/>
          </a:p>
        </p:txBody>
      </p:sp>
      <p:sp>
        <p:nvSpPr>
          <p:cNvPr id="12" name="Rectangle 3"/>
          <p:cNvSpPr>
            <a:spLocks noGrp="1" noChangeArrowheads="1"/>
          </p:cNvSpPr>
          <p:nvPr>
            <p:ph type="dt" sz="half" idx="10"/>
          </p:nvPr>
        </p:nvSpPr>
        <p:spPr>
          <a:xfrm>
            <a:off x="304800" y="6248400"/>
            <a:ext cx="1905000" cy="457200"/>
          </a:xfrm>
          <a:extLst>
            <a:ext uri="{909E8E84-426E-40DD-AFC4-6F175D3DCCD1}">
              <a14:hiddenFill xmlns:a14="http://schemas.microsoft.com/office/drawing/2010/main">
                <a:solidFill>
                  <a:schemeClr val="bg1">
                    <a:alpha val="50195"/>
                  </a:schemeClr>
                </a:solidFill>
              </a14:hiddenFill>
            </a:ext>
          </a:extLst>
        </p:spPr>
        <p:txBody>
          <a:bodyPr/>
          <a:lstStyle>
            <a:lvl1pPr>
              <a:defRPr smtClean="0">
                <a:effectLst>
                  <a:outerShdw blurRad="38100" dist="38100" dir="2700000" algn="tl">
                    <a:srgbClr val="FFFFFF"/>
                  </a:outerShdw>
                </a:effectLst>
              </a:defRPr>
            </a:lvl1pPr>
          </a:lstStyle>
          <a:p>
            <a:pPr>
              <a:defRPr/>
            </a:pPr>
            <a:fld id="{9C5FB62D-5E96-48CD-A2EF-F6E9B9B402C6}" type="datetime1">
              <a:rPr lang="en-US" altLang="en-US"/>
              <a:pPr>
                <a:defRPr/>
              </a:pPr>
              <a:t>5/12/2014</a:t>
            </a:fld>
            <a:endParaRPr lang="en-US" altLang="en-US"/>
          </a:p>
        </p:txBody>
      </p:sp>
      <p:sp>
        <p:nvSpPr>
          <p:cNvPr id="13" name="Rectangle 4"/>
          <p:cNvSpPr>
            <a:spLocks noGrp="1" noChangeArrowheads="1"/>
          </p:cNvSpPr>
          <p:nvPr>
            <p:ph type="ftr" sz="quarter" idx="11"/>
          </p:nvPr>
        </p:nvSpPr>
        <p:spPr>
          <a:extLst>
            <a:ext uri="{909E8E84-426E-40DD-AFC4-6F175D3DCCD1}">
              <a14:hiddenFill xmlns:a14="http://schemas.microsoft.com/office/drawing/2010/main">
                <a:solidFill>
                  <a:schemeClr val="bg1">
                    <a:alpha val="50195"/>
                  </a:schemeClr>
                </a:solidFill>
              </a14:hiddenFill>
            </a:ext>
          </a:extLst>
        </p:spPr>
        <p:txBody>
          <a:bodyPr/>
          <a:lstStyle>
            <a:lvl1pPr>
              <a:defRPr/>
            </a:lvl1pPr>
          </a:lstStyle>
          <a:p>
            <a:pPr>
              <a:defRPr/>
            </a:pPr>
            <a:endParaRPr lang="en-US"/>
          </a:p>
        </p:txBody>
      </p:sp>
      <p:sp>
        <p:nvSpPr>
          <p:cNvPr id="14" name="Rectangle 5"/>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a:solidFill>
                  <a:schemeClr val="bg1">
                    <a:alpha val="50195"/>
                  </a:schemeClr>
                </a:solidFill>
              </a14:hiddenFill>
            </a:ext>
          </a:extLst>
        </p:spPr>
        <p:txBody>
          <a:bodyPr/>
          <a:lstStyle>
            <a:lvl1pPr>
              <a:defRPr smtClean="0">
                <a:effectLst>
                  <a:outerShdw blurRad="38100" dist="38100" dir="2700000" algn="tl">
                    <a:srgbClr val="FFFFFF"/>
                  </a:outerShdw>
                </a:effectLst>
              </a:defRPr>
            </a:lvl1pPr>
          </a:lstStyle>
          <a:p>
            <a:pPr>
              <a:defRPr/>
            </a:pPr>
            <a:fld id="{631E4202-B259-4516-84AB-C31303C63D8B}" type="slidenum">
              <a:rPr lang="en-US" altLang="en-US"/>
              <a:pPr>
                <a:defRPr/>
              </a:pPr>
              <a:t>‹#›</a:t>
            </a:fld>
            <a:endParaRPr lang="en-US" altLang="en-US"/>
          </a:p>
        </p:txBody>
      </p:sp>
    </p:spTree>
    <p:extLst>
      <p:ext uri="{BB962C8B-B14F-4D97-AF65-F5344CB8AC3E}">
        <p14:creationId xmlns:p14="http://schemas.microsoft.com/office/powerpoint/2010/main" val="4048466928"/>
      </p:ext>
    </p:extLst>
  </p:cSld>
  <p:clrMapOvr>
    <a:overrideClrMapping bg1="lt1" tx1="dk1" bg2="lt2" tx2="dk2" accent1="accent1" accent2="accent2" accent3="accent3" accent4="accent4" accent5="accent5" accent6="accent6" hlink="hlink" folHlink="folHlink"/>
  </p:clrMapOvr>
  <p:transition spd="slow"/>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cap="none" spc="0">
                <a:ln w="12700">
                  <a:solidFill>
                    <a:srgbClr val="000000"/>
                  </a:solidFill>
                  <a:prstDash val="solid"/>
                </a:ln>
                <a:solidFill>
                  <a:schemeClr val="tx1"/>
                </a:solidFill>
                <a:effectLst>
                  <a:outerShdw blurRad="41275" dist="20320" dir="1800000" algn="tl" rotWithShape="0">
                    <a:srgbClr val="000000">
                      <a:alpha val="40000"/>
                    </a:srgbClr>
                  </a:outerShdw>
                </a:effectLst>
              </a:defRPr>
            </a:lvl1pPr>
            <a:lvl2pPr>
              <a:defRPr b="1" cap="none" spc="0">
                <a:ln w="12700">
                  <a:solidFill>
                    <a:srgbClr val="000000"/>
                  </a:solidFill>
                  <a:prstDash val="solid"/>
                </a:ln>
                <a:solidFill>
                  <a:schemeClr val="tx1"/>
                </a:solidFill>
                <a:effectLst>
                  <a:outerShdw blurRad="41275" dist="20320" dir="1800000" algn="tl" rotWithShape="0">
                    <a:srgbClr val="000000">
                      <a:alpha val="40000"/>
                    </a:srgbClr>
                  </a:outerShdw>
                </a:effectLst>
              </a:defRPr>
            </a:lvl2pPr>
            <a:lvl3pPr>
              <a:defRPr b="1" cap="none" spc="0">
                <a:ln w="12700">
                  <a:solidFill>
                    <a:srgbClr val="000000"/>
                  </a:solidFill>
                  <a:prstDash val="solid"/>
                </a:ln>
                <a:solidFill>
                  <a:schemeClr val="tx1"/>
                </a:solidFill>
                <a:effectLst>
                  <a:outerShdw blurRad="41275" dist="20320" dir="1800000" algn="tl" rotWithShape="0">
                    <a:srgbClr val="000000">
                      <a:alpha val="40000"/>
                    </a:srgbClr>
                  </a:outerShdw>
                </a:effectLst>
              </a:defRPr>
            </a:lvl3pPr>
            <a:lvl4pPr>
              <a:defRPr b="1" cap="none" spc="0">
                <a:ln w="12700">
                  <a:solidFill>
                    <a:srgbClr val="000000"/>
                  </a:solidFill>
                  <a:prstDash val="solid"/>
                </a:ln>
                <a:solidFill>
                  <a:schemeClr val="tx1"/>
                </a:solidFill>
                <a:effectLst>
                  <a:outerShdw blurRad="41275" dist="20320" dir="1800000" algn="tl" rotWithShape="0">
                    <a:srgbClr val="000000">
                      <a:alpha val="40000"/>
                    </a:srgbClr>
                  </a:outerShdw>
                </a:effectLst>
              </a:defRPr>
            </a:lvl4pPr>
            <a:lvl5pPr>
              <a:defRPr b="1" cap="none" spc="0">
                <a:ln w="12700">
                  <a:solidFill>
                    <a:srgbClr val="000000"/>
                  </a:solidFill>
                  <a:prstDash val="solid"/>
                </a:ln>
                <a:solidFill>
                  <a:schemeClr val="tx1"/>
                </a:solidFill>
                <a:effectLst>
                  <a:outerShdw blurRad="41275" dist="20320" dir="1800000" algn="tl" rotWithShape="0">
                    <a:srgbClr val="000000">
                      <a:alpha val="40000"/>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A57378D5-3052-4F2E-9729-583D4D98B258}" type="datetime1">
              <a:rPr lang="en-US" altLang="en-US"/>
              <a:pPr>
                <a:defRPr/>
              </a:pPr>
              <a:t>5/12/2014</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13A0489-C0B2-43A8-AFB4-FFB71BFCEA71}" type="slidenum">
              <a:rPr lang="en-US" altLang="en-US"/>
              <a:pPr>
                <a:defRPr/>
              </a:pPr>
              <a:t>‹#›</a:t>
            </a:fld>
            <a:endParaRPr lang="en-US" altLang="en-US"/>
          </a:p>
        </p:txBody>
      </p:sp>
    </p:spTree>
    <p:extLst>
      <p:ext uri="{BB962C8B-B14F-4D97-AF65-F5344CB8AC3E}">
        <p14:creationId xmlns:p14="http://schemas.microsoft.com/office/powerpoint/2010/main" val="204145718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03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463" y="789081"/>
            <a:ext cx="7583488" cy="1470025"/>
          </a:xfrm>
        </p:spPr>
        <p:txBody>
          <a:bodyP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rtlCol="0"/>
          <a:lstStyle>
            <a:lvl1pPr marL="0" indent="0" algn="ctr">
              <a:buNone/>
              <a:defRPr sz="1600">
                <a:solidFill>
                  <a:schemeClr val="tx1"/>
                </a:solidFill>
              </a:defRPr>
            </a:lvl1pPr>
          </a:lstStyle>
          <a:p>
            <a:pPr lvl="0"/>
            <a:r>
              <a:rPr lang="en-US" noProof="0" dirty="0" smtClean="0"/>
              <a:t>Drag picture to placeholder or click icon to add</a:t>
            </a:r>
            <a:endParaRPr noProof="0" dirty="0"/>
          </a:p>
        </p:txBody>
      </p:sp>
      <p:sp>
        <p:nvSpPr>
          <p:cNvPr id="7" name="Date Placeholder 3"/>
          <p:cNvSpPr>
            <a:spLocks noGrp="1"/>
          </p:cNvSpPr>
          <p:nvPr>
            <p:ph type="dt" sz="half" idx="14"/>
          </p:nvPr>
        </p:nvSpPr>
        <p:spPr/>
        <p:txBody>
          <a:bodyPr/>
          <a:lstStyle>
            <a:lvl1pPr>
              <a:defRPr smtClean="0"/>
            </a:lvl1pPr>
          </a:lstStyle>
          <a:p>
            <a:pPr>
              <a:defRPr/>
            </a:pPr>
            <a:fld id="{7A1F8FB4-F4DB-4071-87A6-8BF69634DF22}" type="datetime1">
              <a:rPr lang="en-US" altLang="en-US"/>
              <a:pPr>
                <a:defRPr/>
              </a:pPr>
              <a:t>5/12/2014</a:t>
            </a:fld>
            <a:endParaRPr lang="en-US" altLang="en-US"/>
          </a:p>
        </p:txBody>
      </p:sp>
      <p:sp>
        <p:nvSpPr>
          <p:cNvPr id="8" name="Footer Placeholder 4"/>
          <p:cNvSpPr>
            <a:spLocks noGrp="1"/>
          </p:cNvSpPr>
          <p:nvPr>
            <p:ph type="ftr" sz="quarter" idx="15"/>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01769C29-2C9B-4089-8EEC-C1F8C3D8B3CC}" type="slidenum">
              <a:rPr lang="en-US" altLang="en-US"/>
              <a:pPr>
                <a:defRPr/>
              </a:pPr>
              <a:t>‹#›</a:t>
            </a:fld>
            <a:endParaRPr lang="en-US" altLang="en-US"/>
          </a:p>
        </p:txBody>
      </p:sp>
    </p:spTree>
    <p:extLst>
      <p:ext uri="{BB962C8B-B14F-4D97-AF65-F5344CB8AC3E}">
        <p14:creationId xmlns:p14="http://schemas.microsoft.com/office/powerpoint/2010/main" val="817361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7296DDAE-5E3F-48CD-AA74-CCE218DA4D87}" type="datetime1">
              <a:rPr lang="en-US" altLang="en-US"/>
              <a:pPr>
                <a:defRPr/>
              </a:pPr>
              <a:t>5/12/2014</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C195865-1663-4FDC-BACE-91B8F98AEFD1}" type="slidenum">
              <a:rPr lang="en-US" altLang="en-US"/>
              <a:pPr>
                <a:defRPr/>
              </a:pPr>
              <a:t>‹#›</a:t>
            </a:fld>
            <a:endParaRPr lang="en-US" altLang="en-US"/>
          </a:p>
        </p:txBody>
      </p:sp>
    </p:spTree>
    <p:extLst>
      <p:ext uri="{BB962C8B-B14F-4D97-AF65-F5344CB8AC3E}">
        <p14:creationId xmlns:p14="http://schemas.microsoft.com/office/powerpoint/2010/main" val="382783222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536BA173-023B-40A2-8260-69DEE78EE18E}" type="datetime1">
              <a:rPr lang="en-US" altLang="en-US"/>
              <a:pPr>
                <a:defRPr/>
              </a:pPr>
              <a:t>5/12/2014</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81FA74-A6F7-43AC-83B5-F7FBCD5E8A6E}" type="slidenum">
              <a:rPr lang="en-US" altLang="en-US"/>
              <a:pPr>
                <a:defRPr/>
              </a:pPr>
              <a:t>‹#›</a:t>
            </a:fld>
            <a:endParaRPr lang="en-US" altLang="en-US"/>
          </a:p>
        </p:txBody>
      </p:sp>
    </p:spTree>
    <p:extLst>
      <p:ext uri="{BB962C8B-B14F-4D97-AF65-F5344CB8AC3E}">
        <p14:creationId xmlns:p14="http://schemas.microsoft.com/office/powerpoint/2010/main" val="414084126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0CD4AD8D-BC41-488E-A319-9C1D9C0CCF7D}" type="datetime1">
              <a:rPr lang="en-US" altLang="en-US"/>
              <a:pPr>
                <a:defRPr/>
              </a:pPr>
              <a:t>5/12/2014</a:t>
            </a:fld>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5C7C539-0A15-49B5-808A-889CD8B46EFB}" type="slidenum">
              <a:rPr lang="en-US" altLang="en-US"/>
              <a:pPr>
                <a:defRPr/>
              </a:pPr>
              <a:t>‹#›</a:t>
            </a:fld>
            <a:endParaRPr lang="en-US" altLang="en-US"/>
          </a:p>
        </p:txBody>
      </p:sp>
    </p:spTree>
    <p:extLst>
      <p:ext uri="{BB962C8B-B14F-4D97-AF65-F5344CB8AC3E}">
        <p14:creationId xmlns:p14="http://schemas.microsoft.com/office/powerpoint/2010/main" val="57406548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2B1BE5BB-3406-4A30-9604-D5867F44F56E}" type="datetime1">
              <a:rPr lang="en-US" altLang="en-US"/>
              <a:pPr>
                <a:defRPr/>
              </a:pPr>
              <a:t>5/12/2014</a:t>
            </a:fld>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DE25292-E250-4760-B033-34DA4C16E560}" type="slidenum">
              <a:rPr lang="en-US" altLang="en-US"/>
              <a:pPr>
                <a:defRPr/>
              </a:pPr>
              <a:t>‹#›</a:t>
            </a:fld>
            <a:endParaRPr lang="en-US" altLang="en-US"/>
          </a:p>
        </p:txBody>
      </p:sp>
    </p:spTree>
    <p:extLst>
      <p:ext uri="{BB962C8B-B14F-4D97-AF65-F5344CB8AC3E}">
        <p14:creationId xmlns:p14="http://schemas.microsoft.com/office/powerpoint/2010/main" val="2202388449"/>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0372C62B-AB0C-4144-9380-C64AB2987F34}" type="datetime1">
              <a:rPr lang="en-US" altLang="en-US"/>
              <a:pPr>
                <a:defRPr/>
              </a:pPr>
              <a:t>5/12/2014</a:t>
            </a:fld>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3765656-B5DC-43FC-B0D4-10ED6E90CD78}" type="slidenum">
              <a:rPr lang="en-US" altLang="en-US"/>
              <a:pPr>
                <a:defRPr/>
              </a:pPr>
              <a:t>‹#›</a:t>
            </a:fld>
            <a:endParaRPr lang="en-US" altLang="en-US"/>
          </a:p>
        </p:txBody>
      </p:sp>
    </p:spTree>
    <p:extLst>
      <p:ext uri="{BB962C8B-B14F-4D97-AF65-F5344CB8AC3E}">
        <p14:creationId xmlns:p14="http://schemas.microsoft.com/office/powerpoint/2010/main" val="33888907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3EE70687-EA87-4771-901E-FABB6CC5C6C3}" type="datetime1">
              <a:rPr lang="en-US" altLang="en-US"/>
              <a:pPr>
                <a:defRPr/>
              </a:pPr>
              <a:t>5/12/2014</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25CB922-6AFC-44A9-A090-35702B97EE8C}" type="slidenum">
              <a:rPr lang="en-US" altLang="en-US"/>
              <a:pPr>
                <a:defRPr/>
              </a:pPr>
              <a:t>‹#›</a:t>
            </a:fld>
            <a:endParaRPr lang="en-US" altLang="en-US"/>
          </a:p>
        </p:txBody>
      </p:sp>
    </p:spTree>
    <p:extLst>
      <p:ext uri="{BB962C8B-B14F-4D97-AF65-F5344CB8AC3E}">
        <p14:creationId xmlns:p14="http://schemas.microsoft.com/office/powerpoint/2010/main" val="61365860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F34B100-C302-42C9-B3E3-0DE9A9D588AD}" type="datetime1">
              <a:rPr lang="en-US" altLang="en-US"/>
              <a:pPr>
                <a:defRPr/>
              </a:pPr>
              <a:t>5/12/2014</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9D3D396-1B18-4A97-B0D8-830B0F316A3D}" type="slidenum">
              <a:rPr lang="en-US" altLang="en-US"/>
              <a:pPr>
                <a:defRPr/>
              </a:pPr>
              <a:t>‹#›</a:t>
            </a:fld>
            <a:endParaRPr lang="en-US" altLang="en-US"/>
          </a:p>
        </p:txBody>
      </p:sp>
    </p:spTree>
    <p:extLst>
      <p:ext uri="{BB962C8B-B14F-4D97-AF65-F5344CB8AC3E}">
        <p14:creationId xmlns:p14="http://schemas.microsoft.com/office/powerpoint/2010/main" val="14236177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B690EB0F-257E-4DB1-B9CA-102A2B10DB18}" type="datetime1">
              <a:rPr lang="en-US" altLang="en-US"/>
              <a:pPr>
                <a:defRPr/>
              </a:pPr>
              <a:t>5/12/2014</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AF14370-3BEE-48E5-88B9-C93326E2E9CA}" type="slidenum">
              <a:rPr lang="en-US" altLang="en-US"/>
              <a:pPr>
                <a:defRPr/>
              </a:pPr>
              <a:t>‹#›</a:t>
            </a:fld>
            <a:endParaRPr lang="en-US" altLang="en-US"/>
          </a:p>
        </p:txBody>
      </p:sp>
    </p:spTree>
    <p:extLst>
      <p:ext uri="{BB962C8B-B14F-4D97-AF65-F5344CB8AC3E}">
        <p14:creationId xmlns:p14="http://schemas.microsoft.com/office/powerpoint/2010/main" val="50604166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0D93EB98-DDBF-4FD8-A676-6853860173B7}" type="datetime1">
              <a:rPr lang="en-US" altLang="en-US"/>
              <a:pPr>
                <a:defRPr/>
              </a:pPr>
              <a:t>5/12/2014</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469CF6F-BBD8-4691-A859-B4EAACFC0DF6}" type="slidenum">
              <a:rPr lang="en-US" altLang="en-US"/>
              <a:pPr>
                <a:defRPr/>
              </a:pPr>
              <a:t>‹#›</a:t>
            </a:fld>
            <a:endParaRPr lang="en-US" altLang="en-US"/>
          </a:p>
        </p:txBody>
      </p:sp>
    </p:spTree>
    <p:extLst>
      <p:ext uri="{BB962C8B-B14F-4D97-AF65-F5344CB8AC3E}">
        <p14:creationId xmlns:p14="http://schemas.microsoft.com/office/powerpoint/2010/main" val="4128737362"/>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22A9369E-915C-4FF2-8958-3824B37C060F}" type="datetime1">
              <a:rPr lang="en-US" altLang="en-US"/>
              <a:pPr>
                <a:defRPr/>
              </a:pPr>
              <a:t>5/12/2014</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1AEC462-B3F4-4D17-BCC2-201E047FEAEF}" type="slidenum">
              <a:rPr lang="en-US" altLang="en-US"/>
              <a:pPr>
                <a:defRPr/>
              </a:pPr>
              <a:t>‹#›</a:t>
            </a:fld>
            <a:endParaRPr lang="en-US" altLang="en-US"/>
          </a:p>
        </p:txBody>
      </p:sp>
    </p:spTree>
    <p:extLst>
      <p:ext uri="{BB962C8B-B14F-4D97-AF65-F5344CB8AC3E}">
        <p14:creationId xmlns:p14="http://schemas.microsoft.com/office/powerpoint/2010/main" val="1796840136"/>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6588"/>
            <a:ext cx="91440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66667"/>
          <a:stretch>
            <a:fillRect/>
          </a:stretch>
        </p:blipFill>
        <p:spPr bwMode="auto">
          <a:xfrm>
            <a:off x="0" y="4572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971800"/>
            <a:ext cx="7583487" cy="1362075"/>
          </a:xfrm>
        </p:spPr>
        <p:txBody>
          <a:bodyPr anchor="b" anchorCtr="0"/>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B73AFEEC-EE79-4188-8281-F553D60C72EA}" type="datetime1">
              <a:rPr lang="en-US" altLang="en-US"/>
              <a:pPr>
                <a:defRPr/>
              </a:pPr>
              <a:t>5/12/2014</a:t>
            </a:fld>
            <a:endParaRPr lang="en-US" altLang="en-US"/>
          </a:p>
        </p:txBody>
      </p:sp>
      <p:sp>
        <p:nvSpPr>
          <p:cNvPr id="7" name="Footer Placeholder 4"/>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6349FC7F-C2FD-46E8-9CC4-8E4A6626D9FB}" type="slidenum">
              <a:rPr lang="en-US" altLang="en-US"/>
              <a:pPr>
                <a:defRPr/>
              </a:pPr>
              <a:t>‹#›</a:t>
            </a:fld>
            <a:endParaRPr lang="en-US" altLang="en-US"/>
          </a:p>
        </p:txBody>
      </p:sp>
    </p:spTree>
    <p:extLst>
      <p:ext uri="{BB962C8B-B14F-4D97-AF65-F5344CB8AC3E}">
        <p14:creationId xmlns:p14="http://schemas.microsoft.com/office/powerpoint/2010/main" val="3729122459"/>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BD91F5B6-81F5-49F1-848F-91A46CDCB50F}" type="datetime1">
              <a:rPr lang="en-US" altLang="en-US"/>
              <a:pPr>
                <a:defRPr/>
              </a:pPr>
              <a:t>5/12/2014</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4B0F4B5-45BA-4A4A-B6CC-7D50CCC58044}" type="slidenum">
              <a:rPr lang="en-US" altLang="en-US"/>
              <a:pPr>
                <a:defRPr/>
              </a:pPr>
              <a:t>‹#›</a:t>
            </a:fld>
            <a:endParaRPr lang="en-US" altLang="en-US"/>
          </a:p>
        </p:txBody>
      </p:sp>
    </p:spTree>
    <p:extLst>
      <p:ext uri="{BB962C8B-B14F-4D97-AF65-F5344CB8AC3E}">
        <p14:creationId xmlns:p14="http://schemas.microsoft.com/office/powerpoint/2010/main" val="227114902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8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209240-827D-4941-95A1-63539911F25C}" type="datetime1">
              <a:rPr lang="en-US" altLang="en-US"/>
              <a:pPr>
                <a:defRPr/>
              </a:pPr>
              <a:t>5/12/2014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8BD06-3D8A-4055-9237-CECCD2EA6608}" type="slidenum">
              <a:rPr lang="en-US" altLang="en-US"/>
              <a:pPr>
                <a:defRPr/>
              </a:pPr>
              <a:t>‹#›</a:t>
            </a:fld>
            <a:endParaRPr lang="en-US" altLang="en-US"/>
          </a:p>
        </p:txBody>
      </p:sp>
    </p:spTree>
    <p:extLst>
      <p:ext uri="{BB962C8B-B14F-4D97-AF65-F5344CB8AC3E}">
        <p14:creationId xmlns:p14="http://schemas.microsoft.com/office/powerpoint/2010/main" val="1931194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D70D46-4EF9-497E-80DB-236DE0925E4E}" type="datetime1">
              <a:rPr lang="en-US" altLang="en-US"/>
              <a:pPr>
                <a:defRPr/>
              </a:pPr>
              <a:t>5/12/2014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70FD5E-7268-4B57-9503-5678EEC05848}" type="slidenum">
              <a:rPr lang="en-US" altLang="en-US"/>
              <a:pPr>
                <a:defRPr/>
              </a:pPr>
              <a:t>‹#›</a:t>
            </a:fld>
            <a:endParaRPr lang="en-US" altLang="en-US"/>
          </a:p>
        </p:txBody>
      </p:sp>
    </p:spTree>
    <p:extLst>
      <p:ext uri="{BB962C8B-B14F-4D97-AF65-F5344CB8AC3E}">
        <p14:creationId xmlns:p14="http://schemas.microsoft.com/office/powerpoint/2010/main" val="22484099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359BE0-4A6A-4A69-8714-B744A6A728A7}" type="datetime1">
              <a:rPr lang="en-US" altLang="en-US"/>
              <a:pPr>
                <a:defRPr/>
              </a:pPr>
              <a:t>5/12/2014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9F808-0767-4621-93E9-C2B981D69AE1}" type="slidenum">
              <a:rPr lang="en-US" altLang="en-US"/>
              <a:pPr>
                <a:defRPr/>
              </a:pPr>
              <a:t>‹#›</a:t>
            </a:fld>
            <a:endParaRPr lang="en-US" altLang="en-US"/>
          </a:p>
        </p:txBody>
      </p:sp>
    </p:spTree>
    <p:extLst>
      <p:ext uri="{BB962C8B-B14F-4D97-AF65-F5344CB8AC3E}">
        <p14:creationId xmlns:p14="http://schemas.microsoft.com/office/powerpoint/2010/main" val="4247594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3FC258-AB47-4707-B8B3-503B8F361146}" type="datetime1">
              <a:rPr lang="en-US" altLang="en-US"/>
              <a:pPr>
                <a:defRPr/>
              </a:pPr>
              <a:t>5/12/2014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E175B-04E5-4099-A080-D08B40646E2D}" type="slidenum">
              <a:rPr lang="en-US" altLang="en-US"/>
              <a:pPr>
                <a:defRPr/>
              </a:pPr>
              <a:t>‹#›</a:t>
            </a:fld>
            <a:endParaRPr lang="en-US" altLang="en-US"/>
          </a:p>
        </p:txBody>
      </p:sp>
    </p:spTree>
    <p:extLst>
      <p:ext uri="{BB962C8B-B14F-4D97-AF65-F5344CB8AC3E}">
        <p14:creationId xmlns:p14="http://schemas.microsoft.com/office/powerpoint/2010/main" val="2595171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398FAC-0902-41D1-A350-0FD27E439D01}" type="datetime1">
              <a:rPr lang="en-US" altLang="en-US"/>
              <a:pPr>
                <a:defRPr/>
              </a:pPr>
              <a:t>5/12/2014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C8EA31-4643-41C0-884A-8D836DA25CF5}" type="slidenum">
              <a:rPr lang="en-US" altLang="en-US"/>
              <a:pPr>
                <a:defRPr/>
              </a:pPr>
              <a:t>‹#›</a:t>
            </a:fld>
            <a:endParaRPr lang="en-US" altLang="en-US"/>
          </a:p>
        </p:txBody>
      </p:sp>
    </p:spTree>
    <p:extLst>
      <p:ext uri="{BB962C8B-B14F-4D97-AF65-F5344CB8AC3E}">
        <p14:creationId xmlns:p14="http://schemas.microsoft.com/office/powerpoint/2010/main" val="2675084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C9B8E9-EBE1-4A98-8839-D105F9AD9F47}" type="datetime1">
              <a:rPr lang="en-US" altLang="en-US"/>
              <a:pPr>
                <a:defRPr/>
              </a:pPr>
              <a:t>5/12/2014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3235D9-8981-4A37-893F-414C173881DA}" type="slidenum">
              <a:rPr lang="en-US" altLang="en-US"/>
              <a:pPr>
                <a:defRPr/>
              </a:pPr>
              <a:t>‹#›</a:t>
            </a:fld>
            <a:endParaRPr lang="en-US" altLang="en-US"/>
          </a:p>
        </p:txBody>
      </p:sp>
    </p:spTree>
    <p:extLst>
      <p:ext uri="{BB962C8B-B14F-4D97-AF65-F5344CB8AC3E}">
        <p14:creationId xmlns:p14="http://schemas.microsoft.com/office/powerpoint/2010/main" val="3199304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9E1473-9106-4537-B22B-569165F4065A}" type="datetime1">
              <a:rPr lang="en-US" altLang="en-US"/>
              <a:pPr>
                <a:defRPr/>
              </a:pPr>
              <a:t>5/12/2014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FE40D9-6320-4A21-B13B-D5DAEFFFE81B}" type="slidenum">
              <a:rPr lang="en-US" altLang="en-US"/>
              <a:pPr>
                <a:defRPr/>
              </a:pPr>
              <a:t>‹#›</a:t>
            </a:fld>
            <a:endParaRPr lang="en-US" altLang="en-US"/>
          </a:p>
        </p:txBody>
      </p:sp>
    </p:spTree>
    <p:extLst>
      <p:ext uri="{BB962C8B-B14F-4D97-AF65-F5344CB8AC3E}">
        <p14:creationId xmlns:p14="http://schemas.microsoft.com/office/powerpoint/2010/main" val="2533196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2C78E3-DCBC-4E54-96F7-71B57924DC4B}" type="datetime1">
              <a:rPr lang="en-US" altLang="en-US"/>
              <a:pPr>
                <a:defRPr/>
              </a:pPr>
              <a:t>5/12/2014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D6749F-854C-476D-AEC7-FAF59572E857}" type="slidenum">
              <a:rPr lang="en-US" altLang="en-US"/>
              <a:pPr>
                <a:defRPr/>
              </a:pPr>
              <a:t>‹#›</a:t>
            </a:fld>
            <a:endParaRPr lang="en-US" altLang="en-US"/>
          </a:p>
        </p:txBody>
      </p:sp>
    </p:spTree>
    <p:extLst>
      <p:ext uri="{BB962C8B-B14F-4D97-AF65-F5344CB8AC3E}">
        <p14:creationId xmlns:p14="http://schemas.microsoft.com/office/powerpoint/2010/main" val="21864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0"/>
          </p:nvPr>
        </p:nvSpPr>
        <p:spPr/>
        <p:txBody>
          <a:bodyPr/>
          <a:lstStyle>
            <a:lvl1pPr>
              <a:defRPr smtClean="0"/>
            </a:lvl1pPr>
          </a:lstStyle>
          <a:p>
            <a:pPr>
              <a:defRPr/>
            </a:pPr>
            <a:fld id="{EFD38426-0220-46A8-8470-EB45FEAFAB82}" type="datetime1">
              <a:rPr lang="en-US" altLang="en-US"/>
              <a:pPr>
                <a:defRPr/>
              </a:pPr>
              <a:t>5/12/2014</a:t>
            </a:fld>
            <a:endParaRPr lang="en-US" altLang="en-US"/>
          </a:p>
        </p:txBody>
      </p:sp>
      <p:sp>
        <p:nvSpPr>
          <p:cNvPr id="8" name="Footer Placeholder 5"/>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BB703A86-423A-4C0D-AED9-4C5A22E22ED3}" type="slidenum">
              <a:rPr lang="en-US" altLang="en-US"/>
              <a:pPr>
                <a:defRPr/>
              </a:pPr>
              <a:t>‹#›</a:t>
            </a:fld>
            <a:endParaRPr lang="en-US" altLang="en-US"/>
          </a:p>
        </p:txBody>
      </p:sp>
    </p:spTree>
    <p:extLst>
      <p:ext uri="{BB962C8B-B14F-4D97-AF65-F5344CB8AC3E}">
        <p14:creationId xmlns:p14="http://schemas.microsoft.com/office/powerpoint/2010/main" val="770408990"/>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5CF9-3480-4333-80E0-FE525113FCC9}" type="datetime1">
              <a:rPr lang="en-US" altLang="en-US"/>
              <a:pPr>
                <a:defRPr/>
              </a:pPr>
              <a:t>5/12/2014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F5F7CB-3D74-43F5-A8E2-01B376F0D031}" type="slidenum">
              <a:rPr lang="en-US" altLang="en-US"/>
              <a:pPr>
                <a:defRPr/>
              </a:pPr>
              <a:t>‹#›</a:t>
            </a:fld>
            <a:endParaRPr lang="en-US" altLang="en-US"/>
          </a:p>
        </p:txBody>
      </p:sp>
    </p:spTree>
    <p:extLst>
      <p:ext uri="{BB962C8B-B14F-4D97-AF65-F5344CB8AC3E}">
        <p14:creationId xmlns:p14="http://schemas.microsoft.com/office/powerpoint/2010/main" val="1995595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1E94AA-CA56-413C-A2B6-38B248A6E928}" type="datetime1">
              <a:rPr lang="en-US" altLang="en-US"/>
              <a:pPr>
                <a:defRPr/>
              </a:pPr>
              <a:t>5/12/2014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7BA2B9-7C2C-4D69-8DFA-693473AF00E5}" type="slidenum">
              <a:rPr lang="en-US" altLang="en-US"/>
              <a:pPr>
                <a:defRPr/>
              </a:pPr>
              <a:t>‹#›</a:t>
            </a:fld>
            <a:endParaRPr lang="en-US" altLang="en-US"/>
          </a:p>
        </p:txBody>
      </p:sp>
    </p:spTree>
    <p:extLst>
      <p:ext uri="{BB962C8B-B14F-4D97-AF65-F5344CB8AC3E}">
        <p14:creationId xmlns:p14="http://schemas.microsoft.com/office/powerpoint/2010/main" val="59152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Overlay-FullBackground.jpg"/>
          <p:cNvPicPr>
            <a:picLocks noChangeAspect="1"/>
          </p:cNvPicPr>
          <p:nvPr/>
        </p:nvPicPr>
        <p:blipFill>
          <a:blip r:embed="rId3">
            <a:extLst>
              <a:ext uri="{28A0092B-C50C-407E-A947-70E740481C1C}">
                <a14:useLocalDpi xmlns:a14="http://schemas.microsoft.com/office/drawing/2010/main" val="0"/>
              </a:ext>
            </a:extLst>
          </a:blip>
          <a:srcRect t="23334"/>
          <a:stretch>
            <a:fillRect/>
          </a:stretch>
        </p:blipFill>
        <p:spPr bwMode="auto">
          <a:xfrm>
            <a:off x="0" y="14255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6"/>
          <p:cNvSpPr>
            <a:spLocks noGrp="1"/>
          </p:cNvSpPr>
          <p:nvPr>
            <p:ph type="dt" sz="half" idx="10"/>
          </p:nvPr>
        </p:nvSpPr>
        <p:spPr/>
        <p:txBody>
          <a:bodyPr/>
          <a:lstStyle>
            <a:lvl1pPr>
              <a:defRPr smtClean="0"/>
            </a:lvl1pPr>
          </a:lstStyle>
          <a:p>
            <a:pPr>
              <a:defRPr/>
            </a:pPr>
            <a:fld id="{57D47342-0CCD-479D-9C89-D2AC1F65EF73}" type="datetime1">
              <a:rPr lang="en-US" altLang="en-US"/>
              <a:pPr>
                <a:defRPr/>
              </a:pPr>
              <a:t>5/12/2014</a:t>
            </a:fld>
            <a:endParaRPr lang="en-US" altLang="en-US"/>
          </a:p>
        </p:txBody>
      </p:sp>
      <p:sp>
        <p:nvSpPr>
          <p:cNvPr id="10" name="Footer Placeholder 7"/>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11" name="Slide Number Placeholder 8"/>
          <p:cNvSpPr>
            <a:spLocks noGrp="1"/>
          </p:cNvSpPr>
          <p:nvPr>
            <p:ph type="sldNum" sz="quarter" idx="12"/>
          </p:nvPr>
        </p:nvSpPr>
        <p:spPr/>
        <p:txBody>
          <a:bodyPr/>
          <a:lstStyle>
            <a:lvl1pPr>
              <a:defRPr smtClean="0"/>
            </a:lvl1pPr>
          </a:lstStyle>
          <a:p>
            <a:pPr>
              <a:defRPr/>
            </a:pPr>
            <a:fld id="{B3FB0F96-E5BD-45BB-8AAD-19A50C69E886}" type="slidenum">
              <a:rPr lang="en-US" altLang="en-US"/>
              <a:pPr>
                <a:defRPr/>
              </a:pPr>
              <a:t>‹#›</a:t>
            </a:fld>
            <a:endParaRPr lang="en-US" altLang="en-US"/>
          </a:p>
        </p:txBody>
      </p:sp>
    </p:spTree>
    <p:extLst>
      <p:ext uri="{BB962C8B-B14F-4D97-AF65-F5344CB8AC3E}">
        <p14:creationId xmlns:p14="http://schemas.microsoft.com/office/powerpoint/2010/main" val="2451165844"/>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overlay-rule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verlay-FullBackground.jpg"/>
          <p:cNvPicPr>
            <a:picLocks noChangeAspect="1"/>
          </p:cNvPicPr>
          <p:nvPr/>
        </p:nvPicPr>
        <p:blipFill>
          <a:blip r:embed="rId3">
            <a:extLst>
              <a:ext uri="{28A0092B-C50C-407E-A947-70E740481C1C}">
                <a14:useLocalDpi xmlns:a14="http://schemas.microsoft.com/office/drawing/2010/main" val="0"/>
              </a:ext>
            </a:extLst>
          </a:blip>
          <a:srcRect t="21046"/>
          <a:stretch>
            <a:fillRect/>
          </a:stretch>
        </p:blipFill>
        <p:spPr bwMode="auto">
          <a:xfrm>
            <a:off x="0" y="1447800"/>
            <a:ext cx="9144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smtClean="0"/>
            </a:lvl1pPr>
          </a:lstStyle>
          <a:p>
            <a:pPr>
              <a:defRPr/>
            </a:pPr>
            <a:fld id="{BD4478D5-187B-4F4F-AFE2-C61F705424BE}" type="datetime1">
              <a:rPr lang="en-US" altLang="en-US"/>
              <a:pPr>
                <a:defRPr/>
              </a:pPr>
              <a:t>5/12/2014</a:t>
            </a:fld>
            <a:endParaRPr lang="en-US" altLang="en-US"/>
          </a:p>
        </p:txBody>
      </p:sp>
      <p:sp>
        <p:nvSpPr>
          <p:cNvPr id="6" name="Footer Placeholder 3"/>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7" name="Slide Number Placeholder 4"/>
          <p:cNvSpPr>
            <a:spLocks noGrp="1"/>
          </p:cNvSpPr>
          <p:nvPr>
            <p:ph type="sldNum" sz="quarter" idx="12"/>
          </p:nvPr>
        </p:nvSpPr>
        <p:spPr/>
        <p:txBody>
          <a:bodyPr/>
          <a:lstStyle>
            <a:lvl1pPr>
              <a:defRPr smtClean="0"/>
            </a:lvl1pPr>
          </a:lstStyle>
          <a:p>
            <a:pPr>
              <a:defRPr/>
            </a:pPr>
            <a:fld id="{8497B939-9CA0-42BD-A9A9-3AAB0732E9AF}" type="slidenum">
              <a:rPr lang="en-US" altLang="en-US"/>
              <a:pPr>
                <a:defRPr/>
              </a:pPr>
              <a:t>‹#›</a:t>
            </a:fld>
            <a:endParaRPr lang="en-US" altLang="en-US"/>
          </a:p>
        </p:txBody>
      </p:sp>
    </p:spTree>
    <p:extLst>
      <p:ext uri="{BB962C8B-B14F-4D97-AF65-F5344CB8AC3E}">
        <p14:creationId xmlns:p14="http://schemas.microsoft.com/office/powerpoint/2010/main" val="237319049"/>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fld id="{ADC6E1B5-DF4A-4DED-98C7-67AF85D4AC1E}" type="datetime1">
              <a:rPr lang="en-US" altLang="en-US"/>
              <a:pPr>
                <a:defRPr/>
              </a:pPr>
              <a:t>5/12/2014</a:t>
            </a:fld>
            <a:endParaRPr lang="en-US" altLang="en-US"/>
          </a:p>
        </p:txBody>
      </p:sp>
      <p:sp>
        <p:nvSpPr>
          <p:cNvPr id="4" name="Footer Placeholder 2"/>
          <p:cNvSpPr>
            <a:spLocks noGrp="1"/>
          </p:cNvSpPr>
          <p:nvPr>
            <p:ph type="ftr" sz="quarter" idx="11"/>
          </p:nvPr>
        </p:nvSpPr>
        <p:spPr>
          <a:xfrm>
            <a:off x="241300" y="6356350"/>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AACE7879-7D81-4467-9D7E-D06ACED952B3}" type="slidenum">
              <a:rPr lang="en-US" altLang="en-US"/>
              <a:pPr>
                <a:defRPr/>
              </a:pPr>
              <a:t>‹#›</a:t>
            </a:fld>
            <a:endParaRPr lang="en-US" altLang="en-US"/>
          </a:p>
        </p:txBody>
      </p:sp>
    </p:spTree>
    <p:extLst>
      <p:ext uri="{BB962C8B-B14F-4D97-AF65-F5344CB8AC3E}">
        <p14:creationId xmlns:p14="http://schemas.microsoft.com/office/powerpoint/2010/main" val="3211329835"/>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Overlay-FullBackground.jpg"/>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4572000" y="4763"/>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overlay-ruleShadow.png"/>
          <p:cNvPicPr>
            <a:picLocks noChangeAspect="1"/>
          </p:cNvPicPr>
          <p:nvPr/>
        </p:nvPicPr>
        <p:blipFill>
          <a:blip r:embed="rId3">
            <a:extLst>
              <a:ext uri="{28A0092B-C50C-407E-A947-70E740481C1C}">
                <a14:useLocalDpi xmlns:a14="http://schemas.microsoft.com/office/drawing/2010/main" val="0"/>
              </a:ext>
            </a:extLst>
          </a:blip>
          <a:srcRect t="25031"/>
          <a:stretch>
            <a:fillRect/>
          </a:stretch>
        </p:blipFill>
        <p:spPr bwMode="auto">
          <a:xfrm>
            <a:off x="4451350" y="0"/>
            <a:ext cx="1254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73049"/>
            <a:ext cx="3962400" cy="1690221"/>
          </a:xfrm>
        </p:spPr>
        <p:txBody>
          <a:bodyPr anchor="b" anchorCtr="0"/>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17642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3.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2.jpg"/><Relationship Id="rId2" Type="http://schemas.openxmlformats.org/officeDocument/2006/relationships/slideLayout" Target="../slideLayouts/slideLayout29.xml"/><Relationship Id="rId16" Type="http://schemas.openxmlformats.org/officeDocument/2006/relationships/image" Target="../media/image11.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0.jpeg"/><Relationship Id="rId10" Type="http://schemas.openxmlformats.org/officeDocument/2006/relationships/slideLayout" Target="../slideLayouts/slideLayout37.xml"/><Relationship Id="rId19"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3500"/>
            <a:ext cx="7583487" cy="12827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973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32588"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effectLst>
                  <a:outerShdw blurRad="38100" dist="38100" dir="2700000" algn="tl">
                    <a:srgbClr val="000000"/>
                  </a:outerShdw>
                </a:effectLst>
                <a:latin typeface="Arial" pitchFamily="34" charset="0"/>
              </a:defRPr>
            </a:lvl1pPr>
          </a:lstStyle>
          <a:p>
            <a:pPr>
              <a:defRPr/>
            </a:pPr>
            <a:fld id="{22BE3AF6-384F-4386-95EA-EEE4B2CE5B26}" type="datetime1">
              <a:rPr lang="en-US" altLang="en-US"/>
              <a:pPr>
                <a:defRPr/>
              </a:pPr>
              <a:t>5/12/2014</a:t>
            </a:fld>
            <a:endParaRPr lang="en-US" alt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chemeClr val="bg2"/>
                </a:solidFill>
                <a:effectLst>
                  <a:outerShdw blurRad="38100" dist="38100" dir="2700000" algn="tl">
                    <a:srgbClr val="000000"/>
                  </a:outerShdw>
                </a:effectLst>
                <a:latin typeface="Arial" pitchFamily="34" charset="0"/>
              </a:defRPr>
            </a:lvl1pPr>
          </a:lstStyle>
          <a:p>
            <a:pPr>
              <a:defRPr/>
            </a:pPr>
            <a:fld id="{3A9A8EE6-B457-4F8E-AC07-A9AE9F5F5945}" type="slidenum">
              <a:rPr lang="en-US" altLang="en-US"/>
              <a:pPr>
                <a:defRPr/>
              </a:pPr>
              <a:t>‹#›</a:t>
            </a:fld>
            <a:endParaRPr lang="en-US" altLang="en-US"/>
          </a:p>
        </p:txBody>
      </p:sp>
      <p:pic>
        <p:nvPicPr>
          <p:cNvPr id="1030" name="Picture 2" descr="\\Cseesrv0\Home\rcardillo\My Documents\My Pictures\LOGO\NSCC logo_name_tagline.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242050"/>
            <a:ext cx="3325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 id="2147485757" r:id="rId11"/>
    <p:sldLayoutId id="2147485758" r:id="rId12"/>
    <p:sldLayoutId id="2147485759" r:id="rId13"/>
    <p:sldLayoutId id="2147485760" r:id="rId14"/>
    <p:sldLayoutId id="2147485761" r:id="rId15"/>
    <p:sldLayoutId id="2147485762" r:id="rId16"/>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4800" kern="1200">
          <a:solidFill>
            <a:schemeClr val="tx1"/>
          </a:solidFill>
          <a:effectLst>
            <a:outerShdw blurRad="50800" dist="12700" dir="2700000" sx="100500" sy="100500" algn="tl" rotWithShape="0">
              <a:prstClr val="black">
                <a:alpha val="60000"/>
              </a:prstClr>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chemeClr val="tx1"/>
          </a:solidFill>
          <a:latin typeface="Perpetua Titling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Perpetua Titling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Perpetua Titling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Perpetua Titling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Perpetua Titling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Perpetua Titling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Perpetua Titling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Perpetua Titling MT" charset="0"/>
          <a:ea typeface="ＭＳ Ｐゴシック" charset="0"/>
          <a:cs typeface="ＭＳ Ｐゴシック" charset="0"/>
        </a:defRPr>
      </a:lvl9pPr>
    </p:titleStyle>
    <p:bodyStyle>
      <a:lvl1pPr marL="282575" indent="-282575" algn="l" rtl="0" eaLnBrk="0" fontAlgn="base" hangingPunct="0">
        <a:spcBef>
          <a:spcPts val="2000"/>
        </a:spcBef>
        <a:spcAft>
          <a:spcPct val="0"/>
        </a:spcAft>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ＭＳ Ｐゴシック" charset="0"/>
          <a:cs typeface="ＭＳ Ｐゴシック" charset="0"/>
        </a:defRPr>
      </a:lvl1pPr>
      <a:lvl2pPr marL="577850" indent="-295275" algn="l" rtl="0" eaLnBrk="0" fontAlgn="base" hangingPunct="0">
        <a:spcBef>
          <a:spcPts val="600"/>
        </a:spcBef>
        <a:spcAft>
          <a:spcPct val="0"/>
        </a:spcAft>
        <a:buClr>
          <a:srgbClr val="858585"/>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ＭＳ Ｐゴシック" charset="0"/>
          <a:cs typeface="+mn-cs"/>
        </a:defRPr>
      </a:lvl2pPr>
      <a:lvl3pPr marL="860425" indent="-282575" algn="l" rtl="0" eaLnBrk="0" fontAlgn="base" hangingPunct="0">
        <a:spcBef>
          <a:spcPts val="600"/>
        </a:spcBef>
        <a:spcAft>
          <a:spcPct val="0"/>
        </a:spcAft>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ＭＳ Ｐゴシック" charset="0"/>
          <a:cs typeface="+mn-cs"/>
        </a:defRPr>
      </a:lvl3pPr>
      <a:lvl4pPr marL="1143000" indent="-282575" algn="l" rtl="0" eaLnBrk="0" fontAlgn="base" hangingPunct="0">
        <a:spcBef>
          <a:spcPts val="600"/>
        </a:spcBef>
        <a:spcAft>
          <a:spcPct val="0"/>
        </a:spcAft>
        <a:buClr>
          <a:srgbClr val="858585"/>
        </a:buClr>
        <a:buFont typeface="Calisto MT" pitchFamily="18" charset="0"/>
        <a:buChar char="•"/>
        <a:defRPr kern="1200">
          <a:solidFill>
            <a:schemeClr val="bg2"/>
          </a:solidFill>
          <a:effectLst>
            <a:outerShdw blurRad="63500" dir="2700000" algn="tl" rotWithShape="0">
              <a:schemeClr val="tx1">
                <a:alpha val="40000"/>
              </a:schemeClr>
            </a:outerShdw>
          </a:effectLst>
          <a:latin typeface="+mn-lt"/>
          <a:ea typeface="ＭＳ Ｐゴシック" charset="0"/>
          <a:cs typeface="+mn-cs"/>
        </a:defRPr>
      </a:lvl4pPr>
      <a:lvl5pPr marL="1425575" indent="-282575" algn="l" rtl="0" eaLnBrk="0" fontAlgn="base" hangingPunct="0">
        <a:spcBef>
          <a:spcPts val="600"/>
        </a:spcBef>
        <a:spcAft>
          <a:spcPct val="0"/>
        </a:spcAft>
        <a:buFont typeface="Calisto MT" pitchFamily="18" charset="0"/>
        <a:buChar char="•"/>
        <a:defRPr kern="1200">
          <a:solidFill>
            <a:schemeClr val="bg2"/>
          </a:solidFill>
          <a:effectLst>
            <a:outerShdw blurRad="63500" dir="2700000" algn="tl" rotWithShape="0">
              <a:schemeClr val="tx1">
                <a:alpha val="40000"/>
              </a:schemeClr>
            </a:outerShdw>
          </a:effectLst>
          <a:latin typeface="+mn-lt"/>
          <a:ea typeface="ＭＳ Ｐゴシック" charset="0"/>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smtClean="0">
                <a:solidFill>
                  <a:srgbClr val="775F55"/>
                </a:solidFill>
                <a:latin typeface="Tw Cen MT" pitchFamily="34" charset="0"/>
              </a:defRPr>
            </a:lvl1pPr>
          </a:lstStyle>
          <a:p>
            <a:pPr>
              <a:defRPr/>
            </a:pPr>
            <a:fld id="{F93AEFC1-B854-483F-A4BD-AB55E0AC502E}" type="datetime1">
              <a:rPr lang="en-US" altLang="en-US"/>
              <a:pPr>
                <a:defRPr/>
              </a:pPr>
              <a:t>5/12/2014</a:t>
            </a:fld>
            <a:endParaRPr lang="en-US" alt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775F55"/>
                </a:solidFill>
                <a:latin typeface="Tw Cen MT" pitchFamily="-60" charset="-18"/>
                <a:ea typeface="ＭＳ Ｐゴシック" pitchFamily="-60" charset="-128"/>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pitchFamily="-60" charset="-128"/>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latin typeface="Tw Cen MT" pitchFamily="34" charset="0"/>
              </a:defRPr>
            </a:lvl1pPr>
          </a:lstStyle>
          <a:p>
            <a:pPr>
              <a:defRPr/>
            </a:pPr>
            <a:fld id="{9C18A0C5-2D5C-48D0-8150-A1BE3ACD60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63" r:id="rId1"/>
    <p:sldLayoutId id="2147485764" r:id="rId2"/>
    <p:sldLayoutId id="2147485765" r:id="rId3"/>
    <p:sldLayoutId id="2147485766" r:id="rId4"/>
    <p:sldLayoutId id="2147485767" r:id="rId5"/>
    <p:sldLayoutId id="2147485768" r:id="rId6"/>
    <p:sldLayoutId id="2147485769" r:id="rId7"/>
    <p:sldLayoutId id="2147485770" r:id="rId8"/>
    <p:sldLayoutId id="2147485771" r:id="rId9"/>
    <p:sldLayoutId id="2147485772" r:id="rId10"/>
    <p:sldLayoutId id="2147485773" r:id="rId11"/>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pitchFamily="34" charset="-128"/>
          <a:cs typeface="ＭＳ Ｐゴシック" pitchFamily="-60" charset="-128"/>
        </a:defRPr>
      </a:lvl1pPr>
      <a:lvl2pPr algn="l" rtl="0" eaLnBrk="0" fontAlgn="base" hangingPunct="0">
        <a:spcBef>
          <a:spcPct val="0"/>
        </a:spcBef>
        <a:spcAft>
          <a:spcPct val="0"/>
        </a:spcAft>
        <a:defRPr sz="4400">
          <a:solidFill>
            <a:schemeClr val="tx2"/>
          </a:solidFill>
          <a:latin typeface="Tw Cen MT" charset="0"/>
          <a:ea typeface="ＭＳ Ｐゴシック" pitchFamily="34" charset="-128"/>
          <a:cs typeface="ＭＳ Ｐゴシック" pitchFamily="-60" charset="-128"/>
        </a:defRPr>
      </a:lvl2pPr>
      <a:lvl3pPr algn="l" rtl="0" eaLnBrk="0" fontAlgn="base" hangingPunct="0">
        <a:spcBef>
          <a:spcPct val="0"/>
        </a:spcBef>
        <a:spcAft>
          <a:spcPct val="0"/>
        </a:spcAft>
        <a:defRPr sz="4400">
          <a:solidFill>
            <a:schemeClr val="tx2"/>
          </a:solidFill>
          <a:latin typeface="Tw Cen MT" charset="0"/>
          <a:ea typeface="ＭＳ Ｐゴシック" pitchFamily="34" charset="-128"/>
          <a:cs typeface="ＭＳ Ｐゴシック" pitchFamily="-60" charset="-128"/>
        </a:defRPr>
      </a:lvl3pPr>
      <a:lvl4pPr algn="l" rtl="0" eaLnBrk="0" fontAlgn="base" hangingPunct="0">
        <a:spcBef>
          <a:spcPct val="0"/>
        </a:spcBef>
        <a:spcAft>
          <a:spcPct val="0"/>
        </a:spcAft>
        <a:defRPr sz="4400">
          <a:solidFill>
            <a:schemeClr val="tx2"/>
          </a:solidFill>
          <a:latin typeface="Tw Cen MT" charset="0"/>
          <a:ea typeface="ＭＳ Ｐゴシック" pitchFamily="34" charset="-128"/>
          <a:cs typeface="ＭＳ Ｐゴシック" pitchFamily="-60" charset="-128"/>
        </a:defRPr>
      </a:lvl4pPr>
      <a:lvl5pPr algn="l" rtl="0" eaLnBrk="0" fontAlgn="base" hangingPunct="0">
        <a:spcBef>
          <a:spcPct val="0"/>
        </a:spcBef>
        <a:spcAft>
          <a:spcPct val="0"/>
        </a:spcAft>
        <a:defRPr sz="4400">
          <a:solidFill>
            <a:schemeClr val="tx2"/>
          </a:solidFill>
          <a:latin typeface="Tw Cen MT" charset="0"/>
          <a:ea typeface="ＭＳ Ｐゴシック" pitchFamily="34" charset="-128"/>
          <a:cs typeface="ＭＳ Ｐゴシック" pitchFamily="-60" charset="-128"/>
        </a:defRPr>
      </a:lvl5pPr>
      <a:lvl6pPr marL="457200" algn="l" rtl="0" fontAlgn="base">
        <a:spcBef>
          <a:spcPct val="0"/>
        </a:spcBef>
        <a:spcAft>
          <a:spcPct val="0"/>
        </a:spcAft>
        <a:defRPr sz="4400">
          <a:solidFill>
            <a:schemeClr val="tx2"/>
          </a:solidFill>
          <a:latin typeface="Tw Cen MT" charset="0"/>
          <a:ea typeface="ＭＳ Ｐゴシック" pitchFamily="34" charset="-128"/>
        </a:defRPr>
      </a:lvl6pPr>
      <a:lvl7pPr marL="914400" algn="l" rtl="0" fontAlgn="base">
        <a:spcBef>
          <a:spcPct val="0"/>
        </a:spcBef>
        <a:spcAft>
          <a:spcPct val="0"/>
        </a:spcAft>
        <a:defRPr sz="4400">
          <a:solidFill>
            <a:schemeClr val="tx2"/>
          </a:solidFill>
          <a:latin typeface="Tw Cen MT" charset="0"/>
          <a:ea typeface="ＭＳ Ｐゴシック" pitchFamily="34" charset="-128"/>
        </a:defRPr>
      </a:lvl7pPr>
      <a:lvl8pPr marL="1371600" algn="l" rtl="0" fontAlgn="base">
        <a:spcBef>
          <a:spcPct val="0"/>
        </a:spcBef>
        <a:spcAft>
          <a:spcPct val="0"/>
        </a:spcAft>
        <a:defRPr sz="4400">
          <a:solidFill>
            <a:schemeClr val="tx2"/>
          </a:solidFill>
          <a:latin typeface="Tw Cen MT" charset="0"/>
          <a:ea typeface="ＭＳ Ｐゴシック" pitchFamily="34" charset="-128"/>
        </a:defRPr>
      </a:lvl8pPr>
      <a:lvl9pPr marL="1828800" algn="l" rtl="0" fontAlgn="base">
        <a:spcBef>
          <a:spcPct val="0"/>
        </a:spcBef>
        <a:spcAft>
          <a:spcPct val="0"/>
        </a:spcAft>
        <a:defRPr sz="4400">
          <a:solidFill>
            <a:schemeClr val="tx2"/>
          </a:solidFill>
          <a:latin typeface="Tw Cen MT" charset="0"/>
          <a:ea typeface="ＭＳ Ｐゴシック" pitchFamily="34"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pitchFamily="34" charset="-128"/>
          <a:cs typeface="ＭＳ Ｐゴシック" pitchFamily="-60"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pitchFamily="34"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pitchFamily="34"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alpha val="32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2667000" cy="6858000"/>
            <a:chOff x="0" y="0"/>
            <a:chExt cx="1680" cy="4320"/>
          </a:xfrm>
        </p:grpSpPr>
        <p:sp>
          <p:nvSpPr>
            <p:cNvPr id="3088" name="Rectangle 3"/>
            <p:cNvSpPr>
              <a:spLocks noChangeArrowheads="1"/>
            </p:cNvSpPr>
            <p:nvPr/>
          </p:nvSpPr>
          <p:spPr bwMode="hidden">
            <a:xfrm>
              <a:off x="1248" y="0"/>
              <a:ext cx="432" cy="4320"/>
            </a:xfrm>
            <a:prstGeom prst="rect">
              <a:avLst/>
            </a:prstGeom>
            <a:gradFill rotWithShape="0">
              <a:gsLst>
                <a:gs pos="0">
                  <a:srgbClr val="747474"/>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pic>
          <p:nvPicPr>
            <p:cNvPr id="3089" name="Picture 4" descr="slidemaster_med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9222"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223"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C0C0C0"/>
                  </a:outerShdw>
                </a:effectLst>
                <a:latin typeface="Arial" pitchFamily="34" charset="0"/>
              </a:defRPr>
            </a:lvl1pPr>
          </a:lstStyle>
          <a:p>
            <a:pPr>
              <a:defRPr/>
            </a:pPr>
            <a:fld id="{FC15A57C-6371-4FD3-844A-E40DCA3CE8D1}" type="datetime1">
              <a:rPr lang="en-US" altLang="en-US"/>
              <a:pPr>
                <a:defRPr/>
              </a:pPr>
              <a:t>5/12/2014</a:t>
            </a:fld>
            <a:endParaRPr lang="en-US" altLang="en-US"/>
          </a:p>
        </p:txBody>
      </p:sp>
      <p:sp>
        <p:nvSpPr>
          <p:cNvPr id="922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latin typeface="Arial" charset="0"/>
                <a:ea typeface="ＭＳ Ｐゴシック" charset="0"/>
                <a:cs typeface="ＭＳ Ｐゴシック" charset="0"/>
              </a:defRPr>
            </a:lvl1pPr>
          </a:lstStyle>
          <a:p>
            <a:pPr>
              <a:defRPr/>
            </a:pPr>
            <a:endParaRPr lang="en-US"/>
          </a:p>
        </p:txBody>
      </p:sp>
      <p:sp>
        <p:nvSpPr>
          <p:cNvPr id="9225"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C0C0C0"/>
                  </a:outerShdw>
                </a:effectLst>
                <a:latin typeface="Arial" pitchFamily="34" charset="0"/>
              </a:defRPr>
            </a:lvl1pPr>
          </a:lstStyle>
          <a:p>
            <a:pPr>
              <a:defRPr/>
            </a:pPr>
            <a:fld id="{6644001A-3C94-46D9-80B8-63B19059673C}" type="slidenum">
              <a:rPr lang="en-US" altLang="en-US"/>
              <a:pPr>
                <a:defRPr/>
              </a:pPr>
              <a:t>‹#›</a:t>
            </a:fld>
            <a:endParaRPr lang="en-US" altLang="en-US"/>
          </a:p>
        </p:txBody>
      </p:sp>
      <p:sp>
        <p:nvSpPr>
          <p:cNvPr id="3080" name="Rectangle 10"/>
          <p:cNvSpPr>
            <a:spLocks noChangeArrowheads="1"/>
          </p:cNvSpPr>
          <p:nvPr/>
        </p:nvSpPr>
        <p:spPr bwMode="auto">
          <a:xfrm>
            <a:off x="0" y="0"/>
            <a:ext cx="2209800" cy="1828800"/>
          </a:xfrm>
          <a:prstGeom prst="rect">
            <a:avLst/>
          </a:prstGeom>
          <a:gradFill rotWithShape="1">
            <a:gsLst>
              <a:gs pos="0">
                <a:schemeClr val="accent1"/>
              </a:gs>
              <a:gs pos="100000">
                <a:srgbClr val="9933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pic>
        <p:nvPicPr>
          <p:cNvPr id="9227" name="Picture 11"/>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76200" y="143329"/>
            <a:ext cx="2074780" cy="13806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082" name="Rectangle 12"/>
          <p:cNvSpPr>
            <a:spLocks noChangeArrowheads="1"/>
          </p:cNvSpPr>
          <p:nvPr/>
        </p:nvSpPr>
        <p:spPr bwMode="auto">
          <a:xfrm>
            <a:off x="0" y="1676400"/>
            <a:ext cx="2209800" cy="1905000"/>
          </a:xfrm>
          <a:prstGeom prst="rect">
            <a:avLst/>
          </a:prstGeom>
          <a:gradFill rotWithShape="1">
            <a:gsLst>
              <a:gs pos="0">
                <a:srgbClr val="FFFF00"/>
              </a:gs>
              <a:gs pos="100000">
                <a:srgbClr val="FF99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pic>
        <p:nvPicPr>
          <p:cNvPr id="9229"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52401" y="1828800"/>
            <a:ext cx="1981200" cy="15381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084" name="Rectangle 14"/>
          <p:cNvSpPr>
            <a:spLocks noChangeArrowheads="1"/>
          </p:cNvSpPr>
          <p:nvPr/>
        </p:nvSpPr>
        <p:spPr bwMode="auto">
          <a:xfrm>
            <a:off x="0" y="5105400"/>
            <a:ext cx="2209800" cy="1752600"/>
          </a:xfrm>
          <a:prstGeom prst="rect">
            <a:avLst/>
          </a:prstGeom>
          <a:gradFill rotWithShape="1">
            <a:gsLst>
              <a:gs pos="0">
                <a:srgbClr val="FF66FF"/>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sp>
        <p:nvSpPr>
          <p:cNvPr id="3085" name="Rectangle 15"/>
          <p:cNvSpPr>
            <a:spLocks noChangeArrowheads="1"/>
          </p:cNvSpPr>
          <p:nvPr/>
        </p:nvSpPr>
        <p:spPr bwMode="auto">
          <a:xfrm>
            <a:off x="0" y="3429000"/>
            <a:ext cx="2209800" cy="1676400"/>
          </a:xfrm>
          <a:prstGeom prst="rect">
            <a:avLst/>
          </a:prstGeom>
          <a:gradFill rotWithShape="1">
            <a:gsLst>
              <a:gs pos="0">
                <a:srgbClr val="66FF99"/>
              </a:gs>
              <a:gs pos="100000">
                <a:srgbClr val="CC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a typeface="ＭＳ Ｐゴシック" charset="0"/>
              <a:cs typeface="ＭＳ Ｐゴシック" charset="0"/>
            </a:endParaRPr>
          </a:p>
        </p:txBody>
      </p:sp>
      <p:pic>
        <p:nvPicPr>
          <p:cNvPr id="9232" name="Picture 16"/>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76200" y="3567062"/>
            <a:ext cx="2057400" cy="15383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233" name="Picture 17"/>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76200" y="5048246"/>
            <a:ext cx="2074780" cy="18097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577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 id="2147485735" r:id="rId12"/>
    <p:sldLayoutId id="2147485736" r:id="rId13"/>
  </p:sldLayoutIdLst>
  <p:transition spd="slow"/>
  <p:timing>
    <p:tnLst>
      <p:par>
        <p:cTn id="1" dur="indefinite" restart="never" nodeType="tmRoot"/>
      </p:par>
    </p:tnLst>
  </p:timing>
  <p:txStyles>
    <p:titleStyle>
      <a:lvl1pPr algn="l"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chemeClr val="tx1"/>
          </a:solidFill>
          <a:effectLst>
            <a:outerShdw blurRad="38100" dist="38100" dir="2700000" algn="tl">
              <a:srgbClr val="C0C0C0"/>
            </a:outerShdw>
          </a:effectLst>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chemeClr val="tx1"/>
          </a:solidFill>
          <a:effectLst>
            <a:outerShdw blurRad="38100" dist="38100" dir="2700000" algn="tl">
              <a:srgbClr val="C0C0C0"/>
            </a:outerShdw>
          </a:effectLst>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chemeClr val="tx1"/>
          </a:solidFill>
          <a:effectLst>
            <a:outerShdw blurRad="38100" dist="38100" dir="2700000" algn="tl">
              <a:srgbClr val="C0C0C0"/>
            </a:outerShdw>
          </a:effectLst>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chemeClr val="tx1"/>
          </a:solidFill>
          <a:effectLst>
            <a:outerShdw blurRad="38100" dist="38100" dir="2700000" algn="tl">
              <a:srgbClr val="C0C0C0"/>
            </a:outerShdw>
          </a:effectLst>
          <a:latin typeface="Arial" charset="0"/>
          <a:ea typeface="ＭＳ Ｐゴシック" pitchFamily="34" charset="-128"/>
          <a:cs typeface="ＭＳ Ｐゴシック"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ea typeface="ＭＳ Ｐゴシック" pitchFamily="34" charset="-128"/>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31230394-39EF-4179-BBDB-C88A4F7E0D66}" type="datetime1">
              <a:rPr lang="en-US" altLang="en-US"/>
              <a:pPr>
                <a:defRPr/>
              </a:pPr>
              <a:t>5/12/2014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C73FEF81-45FB-4CAC-ADEB-BAE2A3D2B2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75" r:id="rId1"/>
    <p:sldLayoutId id="2147485737" r:id="rId2"/>
    <p:sldLayoutId id="2147485738" r:id="rId3"/>
    <p:sldLayoutId id="2147485739" r:id="rId4"/>
    <p:sldLayoutId id="2147485740" r:id="rId5"/>
    <p:sldLayoutId id="2147485741" r:id="rId6"/>
    <p:sldLayoutId id="2147485742" r:id="rId7"/>
    <p:sldLayoutId id="2147485743" r:id="rId8"/>
    <p:sldLayoutId id="2147485744" r:id="rId9"/>
    <p:sldLayoutId id="2147485745" r:id="rId10"/>
    <p:sldLayoutId id="214748574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dreads.com/author/show/18540.T_S_Eliot"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hyperlink" Target="http://www.goodreads.com/work/quotes/2886568"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schoolclimate.org/"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1538" name="Rectangle 2"/>
          <p:cNvSpPr>
            <a:spLocks noGrp="1" noChangeArrowheads="1"/>
          </p:cNvSpPr>
          <p:nvPr>
            <p:ph type="ctrTitle" sz="quarter"/>
          </p:nvPr>
        </p:nvSpPr>
        <p:spPr/>
        <p:txBody>
          <a:bodyPr>
            <a:normAutofit/>
          </a:bodyPr>
          <a:lstStyle/>
          <a:p>
            <a:pPr eaLnBrk="1" hangingPunct="1">
              <a:defRPr/>
            </a:pPr>
            <a:r>
              <a:rPr lang="en-US" altLang="en-US" sz="2600" b="1" smtClean="0">
                <a:effectLst/>
                <a:latin typeface="Perpetua Titling MT" pitchFamily="18" charset="0"/>
              </a:rPr>
              <a:t/>
            </a:r>
            <a:br>
              <a:rPr lang="en-US" altLang="en-US" sz="2600" b="1" smtClean="0">
                <a:effectLst/>
                <a:latin typeface="Perpetua Titling MT" pitchFamily="18" charset="0"/>
              </a:rPr>
            </a:br>
            <a:r>
              <a:rPr lang="en-US" altLang="en-US" sz="2800" b="1" smtClean="0">
                <a:effectLst/>
                <a:latin typeface="Perpetua Titling MT" pitchFamily="18" charset="0"/>
              </a:rPr>
              <a:t>Educating the whole child for tomorrow’s challenges:</a:t>
            </a:r>
            <a:br>
              <a:rPr lang="en-US" altLang="en-US" sz="2800" b="1" smtClean="0">
                <a:effectLst/>
                <a:latin typeface="Perpetua Titling MT" pitchFamily="18" charset="0"/>
              </a:rPr>
            </a:br>
            <a:r>
              <a:rPr lang="en-US" altLang="en-US" sz="2000" b="1" smtClean="0">
                <a:effectLst/>
                <a:latin typeface="Perpetua Titling MT" pitchFamily="18" charset="0"/>
              </a:rPr>
              <a:t>the school climate improvement Process</a:t>
            </a:r>
            <a:r>
              <a:rPr lang="en-US" altLang="ja-JP" sz="2600" b="1" smtClean="0">
                <a:effectLst/>
                <a:latin typeface="Perpetua Titling MT" pitchFamily="18" charset="0"/>
              </a:rPr>
              <a:t> </a:t>
            </a:r>
            <a:br>
              <a:rPr lang="en-US" altLang="ja-JP" sz="2600" b="1" smtClean="0">
                <a:effectLst/>
                <a:latin typeface="Perpetua Titling MT" pitchFamily="18" charset="0"/>
              </a:rPr>
            </a:br>
            <a:endParaRPr lang="en-US" altLang="en-US" sz="1600" smtClean="0"/>
          </a:p>
        </p:txBody>
      </p:sp>
      <p:sp>
        <p:nvSpPr>
          <p:cNvPr id="34819" name="TextBox 2"/>
          <p:cNvSpPr txBox="1">
            <a:spLocks noChangeArrowheads="1"/>
          </p:cNvSpPr>
          <p:nvPr/>
        </p:nvSpPr>
        <p:spPr bwMode="auto">
          <a:xfrm>
            <a:off x="987425" y="5735638"/>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endParaRPr lang="en-US" altLang="en-US" sz="2000"/>
          </a:p>
        </p:txBody>
      </p:sp>
      <p:sp>
        <p:nvSpPr>
          <p:cNvPr id="34820" name="TextBox 1"/>
          <p:cNvSpPr txBox="1">
            <a:spLocks noChangeArrowheads="1"/>
          </p:cNvSpPr>
          <p:nvPr/>
        </p:nvSpPr>
        <p:spPr bwMode="auto">
          <a:xfrm>
            <a:off x="76200" y="4811713"/>
            <a:ext cx="480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r>
              <a:rPr lang="en-US" altLang="en-US" sz="2000" b="1"/>
              <a:t>Richard Cardillo</a:t>
            </a:r>
          </a:p>
          <a:p>
            <a:pPr algn="ctr"/>
            <a:r>
              <a:rPr lang="en-US" altLang="en-US" sz="2000" b="1"/>
              <a:t>Director of Education</a:t>
            </a:r>
          </a:p>
          <a:p>
            <a:pPr algn="ctr"/>
            <a:r>
              <a:rPr lang="en-US" altLang="en-US" sz="2000" b="1"/>
              <a:t>National School Climate Center</a:t>
            </a:r>
          </a:p>
          <a:p>
            <a:endParaRPr lang="en-US" altLang="en-US" sz="200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6149B3C8-D24F-41E5-B4BE-66BB0CB0B6A3}" type="slidenum">
              <a:rPr lang="en-US" altLang="en-US" sz="1200" smtClean="0">
                <a:solidFill>
                  <a:srgbClr val="898989"/>
                </a:solidFill>
              </a:rPr>
              <a:pPr>
                <a:defRPr/>
              </a:pPr>
              <a:t>10</a:t>
            </a:fld>
            <a:endParaRPr lang="en-US" altLang="en-US" sz="1200" smtClean="0">
              <a:solidFill>
                <a:srgbClr val="898989"/>
              </a:solidFill>
            </a:endParaRPr>
          </a:p>
        </p:txBody>
      </p:sp>
      <p:pic>
        <p:nvPicPr>
          <p:cNvPr id="7" name="Picture 6" descr="http://www.schoolclimate.org/climate/images/schoolClimateProcess-5stages-new.jpg"/>
          <p:cNvPicPr>
            <a:picLocks noChangeAspect="1" noChangeArrowheads="1"/>
          </p:cNvPicPr>
          <p:nvPr/>
        </p:nvPicPr>
        <p:blipFill>
          <a:blip r:embed="rId3"/>
          <a:srcRect/>
          <a:stretch>
            <a:fillRect/>
          </a:stretch>
        </p:blipFill>
        <p:spPr bwMode="auto">
          <a:xfrm>
            <a:off x="1447800" y="1066800"/>
            <a:ext cx="6372225" cy="53530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304800"/>
            <a:ext cx="8467725" cy="523875"/>
          </a:xfrm>
          <a:prstGeom prst="rect">
            <a:avLst/>
          </a:prstGeom>
          <a:noFill/>
        </p:spPr>
        <p:txBody>
          <a:bodyPr>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a:defRPr/>
            </a:pPr>
            <a:r>
              <a:rPr lang="en-US" altLang="en-US" sz="2800" b="1" smtClean="0">
                <a:solidFill>
                  <a:srgbClr val="000090"/>
                </a:solidFill>
                <a:effectLst>
                  <a:outerShdw blurRad="38100" dist="38100" dir="2700000" algn="tl">
                    <a:srgbClr val="000000"/>
                  </a:outerShdw>
                </a:effectLst>
              </a:rPr>
              <a:t>Five-Stage School Climate Improvement Process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79EBEE37-0037-4E60-BC06-F4F62B3CF72F}" type="slidenum">
              <a:rPr lang="en-US" altLang="en-US" sz="1200" smtClean="0">
                <a:solidFill>
                  <a:srgbClr val="898989"/>
                </a:solidFill>
              </a:rPr>
              <a:pPr>
                <a:defRPr/>
              </a:pPr>
              <a:t>11</a:t>
            </a:fld>
            <a:endParaRPr lang="en-US" altLang="en-US" sz="1200" smtClean="0">
              <a:solidFill>
                <a:srgbClr val="898989"/>
              </a:solidFill>
            </a:endParaRPr>
          </a:p>
        </p:txBody>
      </p:sp>
      <p:sp>
        <p:nvSpPr>
          <p:cNvPr id="6" name="TextBox 5"/>
          <p:cNvSpPr txBox="1"/>
          <p:nvPr/>
        </p:nvSpPr>
        <p:spPr>
          <a:xfrm>
            <a:off x="2819400" y="1524000"/>
            <a:ext cx="6019800" cy="5029200"/>
          </a:xfrm>
          <a:prstGeom prst="rect">
            <a:avLst/>
          </a:prstGeom>
          <a:noFill/>
        </p:spPr>
        <p:txBody>
          <a:bodyPr>
            <a:norm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nSpc>
                <a:spcPct val="80000"/>
              </a:lnSpc>
              <a:defRPr/>
            </a:pPr>
            <a:r>
              <a:rPr lang="en-US" altLang="en-US" sz="2200" b="1" smtClean="0">
                <a:solidFill>
                  <a:srgbClr val="000000"/>
                </a:solidFill>
              </a:rPr>
              <a:t>Forming a representative SC improvement leadership </a:t>
            </a:r>
            <a:r>
              <a:rPr lang="en-US" altLang="en-US" sz="2200" b="1" u="sng" smtClean="0">
                <a:solidFill>
                  <a:srgbClr val="000000"/>
                </a:solidFill>
                <a:effectLst>
                  <a:outerShdw blurRad="38100" dist="38100" dir="2700000" algn="tl">
                    <a:srgbClr val="C0C0C0"/>
                  </a:outerShdw>
                </a:effectLst>
              </a:rPr>
              <a:t>team</a:t>
            </a:r>
            <a:r>
              <a:rPr lang="en-US" altLang="en-US" sz="2200" b="1" smtClean="0">
                <a:solidFill>
                  <a:srgbClr val="000000"/>
                </a:solidFill>
              </a:rPr>
              <a:t> and establishing ground rules collaboratively.</a:t>
            </a:r>
          </a:p>
          <a:p>
            <a:pPr>
              <a:lnSpc>
                <a:spcPct val="80000"/>
              </a:lnSpc>
              <a:defRPr/>
            </a:pPr>
            <a:endParaRPr lang="en-US" altLang="en-US" sz="2200" b="1" smtClean="0">
              <a:solidFill>
                <a:srgbClr val="000000"/>
              </a:solidFill>
            </a:endParaRPr>
          </a:p>
          <a:p>
            <a:pPr>
              <a:lnSpc>
                <a:spcPct val="80000"/>
              </a:lnSpc>
              <a:defRPr/>
            </a:pPr>
            <a:r>
              <a:rPr lang="en-US" altLang="en-US" sz="2200" b="1" i="1" smtClean="0">
                <a:solidFill>
                  <a:srgbClr val="000000"/>
                </a:solidFill>
              </a:rPr>
              <a:t>Skills Assessment &amp; “Assigning the Proper Positions”</a:t>
            </a:r>
          </a:p>
          <a:p>
            <a:pPr>
              <a:lnSpc>
                <a:spcPct val="80000"/>
              </a:lnSpc>
              <a:buFont typeface="Wingdings" pitchFamily="2" charset="2"/>
              <a:buChar char="ü"/>
              <a:defRPr/>
            </a:pPr>
            <a:r>
              <a:rPr lang="en-US" altLang="en-US" smtClean="0">
                <a:solidFill>
                  <a:srgbClr val="000000"/>
                </a:solidFill>
              </a:rPr>
              <a:t>Building support and fostering a shared vision (or “Buy In”) for the school climate improvement process.</a:t>
            </a:r>
          </a:p>
          <a:p>
            <a:pPr>
              <a:lnSpc>
                <a:spcPct val="80000"/>
              </a:lnSpc>
              <a:defRPr/>
            </a:pPr>
            <a:r>
              <a:rPr lang="en-US" altLang="en-US" b="1" i="1" smtClean="0">
                <a:solidFill>
                  <a:srgbClr val="000000"/>
                </a:solidFill>
              </a:rPr>
              <a:t>Practice &amp; Drills</a:t>
            </a:r>
          </a:p>
          <a:p>
            <a:pPr>
              <a:lnSpc>
                <a:spcPct val="80000"/>
              </a:lnSpc>
              <a:buFont typeface="Wingdings" pitchFamily="2" charset="2"/>
              <a:buChar char="ü"/>
              <a:defRPr/>
            </a:pPr>
            <a:r>
              <a:rPr lang="en-US" altLang="en-US" smtClean="0">
                <a:solidFill>
                  <a:srgbClr val="000000"/>
                </a:solidFill>
              </a:rPr>
              <a:t>Establishing a “no fault” framework and promoting a culture of trust.</a:t>
            </a:r>
          </a:p>
          <a:p>
            <a:pPr>
              <a:lnSpc>
                <a:spcPct val="80000"/>
              </a:lnSpc>
              <a:defRPr/>
            </a:pPr>
            <a:r>
              <a:rPr lang="en-US" altLang="en-US" b="1" i="1" smtClean="0">
                <a:solidFill>
                  <a:srgbClr val="000000"/>
                </a:solidFill>
              </a:rPr>
              <a:t>Ongoing Conditioning (“Stay Hungry”)</a:t>
            </a:r>
          </a:p>
          <a:p>
            <a:pPr>
              <a:lnSpc>
                <a:spcPct val="80000"/>
              </a:lnSpc>
              <a:buFont typeface="Wingdings" pitchFamily="2" charset="2"/>
              <a:buChar char="ü"/>
              <a:defRPr/>
            </a:pPr>
            <a:r>
              <a:rPr lang="en-US" altLang="en-US" smtClean="0">
                <a:solidFill>
                  <a:srgbClr val="000000"/>
                </a:solidFill>
              </a:rPr>
              <a:t>Ensuring your team has adequate resources to support the process.</a:t>
            </a:r>
          </a:p>
          <a:p>
            <a:pPr>
              <a:lnSpc>
                <a:spcPct val="80000"/>
              </a:lnSpc>
              <a:defRPr/>
            </a:pPr>
            <a:r>
              <a:rPr lang="en-US" altLang="en-US" b="1" i="1" smtClean="0">
                <a:solidFill>
                  <a:srgbClr val="000000"/>
                </a:solidFill>
              </a:rPr>
              <a:t> Pep Rally</a:t>
            </a:r>
          </a:p>
          <a:p>
            <a:pPr>
              <a:lnSpc>
                <a:spcPct val="80000"/>
              </a:lnSpc>
              <a:buFont typeface="Wingdings" pitchFamily="2" charset="2"/>
              <a:buChar char="ü"/>
              <a:defRPr/>
            </a:pPr>
            <a:r>
              <a:rPr lang="en-US" altLang="en-US" smtClean="0">
                <a:solidFill>
                  <a:srgbClr val="000000"/>
                </a:solidFill>
              </a:rPr>
              <a:t>Celebrating successes and building on past efforts.</a:t>
            </a:r>
          </a:p>
          <a:p>
            <a:pPr>
              <a:lnSpc>
                <a:spcPct val="80000"/>
              </a:lnSpc>
              <a:defRPr/>
            </a:pPr>
            <a:endParaRPr lang="en-US" altLang="en-US" smtClean="0">
              <a:solidFill>
                <a:srgbClr val="643016"/>
              </a:solidFill>
            </a:endParaRPr>
          </a:p>
        </p:txBody>
      </p:sp>
      <p:sp>
        <p:nvSpPr>
          <p:cNvPr id="2" name="TextBox 1"/>
          <p:cNvSpPr txBox="1"/>
          <p:nvPr/>
        </p:nvSpPr>
        <p:spPr>
          <a:xfrm>
            <a:off x="2579688" y="0"/>
            <a:ext cx="6553200" cy="1219200"/>
          </a:xfrm>
          <a:prstGeom prst="rect">
            <a:avLst/>
          </a:prstGeom>
          <a:noFill/>
        </p:spPr>
        <p:txBody>
          <a:bodyPr>
            <a:norm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gn="ctr">
              <a:lnSpc>
                <a:spcPct val="90000"/>
              </a:lnSpc>
              <a:defRPr/>
            </a:pPr>
            <a:r>
              <a:rPr lang="en-US" altLang="en-US" sz="3700" smtClean="0"/>
              <a:t>What is a logical “game plan”?</a:t>
            </a:r>
            <a:r>
              <a:rPr lang="en-US" altLang="en-US" sz="3700" i="1" smtClean="0">
                <a:solidFill>
                  <a:srgbClr val="000000"/>
                </a:solidFill>
                <a:effectLst>
                  <a:outerShdw blurRad="38100" dist="38100" dir="2700000" algn="tl">
                    <a:srgbClr val="C0C0C0"/>
                  </a:outerShdw>
                </a:effectLst>
              </a:rPr>
              <a:t> </a:t>
            </a:r>
          </a:p>
          <a:p>
            <a:pPr algn="ctr">
              <a:lnSpc>
                <a:spcPct val="90000"/>
              </a:lnSpc>
              <a:defRPr/>
            </a:pPr>
            <a:r>
              <a:rPr lang="en-US" altLang="en-US" sz="3700" i="1" smtClean="0">
                <a:solidFill>
                  <a:srgbClr val="000000"/>
                </a:solidFill>
                <a:effectLst>
                  <a:outerShdw blurRad="38100" dist="38100" dir="2700000" algn="tl">
                    <a:srgbClr val="C0C0C0"/>
                  </a:outerShdw>
                </a:effectLst>
              </a:rPr>
              <a:t>1. Preparation</a:t>
            </a:r>
          </a:p>
          <a:p>
            <a:pPr algn="ctr">
              <a:lnSpc>
                <a:spcPct val="90000"/>
              </a:lnSpc>
              <a:defRPr/>
            </a:pPr>
            <a:endParaRPr lang="en-US" altLang="en-US" sz="37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anim calcmode="lin" valueType="num">
                                      <p:cBhvr>
                                        <p:cTn id="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1000"/>
                                        <p:tgtEl>
                                          <p:spTgt spid="6">
                                            <p:txEl>
                                              <p:pRg st="8" end="8"/>
                                            </p:txEl>
                                          </p:spTgt>
                                        </p:tgtEl>
                                      </p:cBhvr>
                                    </p:animEffect>
                                    <p:anim calcmode="lin" valueType="num">
                                      <p:cBhvr>
                                        <p:cTn id="3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5A92B480-585D-4F73-A91A-2A009EFA5620}" type="slidenum">
              <a:rPr lang="en-US" altLang="en-US" sz="1200" smtClean="0">
                <a:solidFill>
                  <a:srgbClr val="898989"/>
                </a:solidFill>
              </a:rPr>
              <a:pPr>
                <a:defRPr/>
              </a:pPr>
              <a:t>12</a:t>
            </a:fld>
            <a:endParaRPr lang="en-US" altLang="en-US" sz="1200" smtClean="0">
              <a:solidFill>
                <a:srgbClr val="898989"/>
              </a:solidFill>
            </a:endParaRPr>
          </a:p>
        </p:txBody>
      </p:sp>
      <p:sp>
        <p:nvSpPr>
          <p:cNvPr id="46083" name="Title 6"/>
          <p:cNvSpPr txBox="1">
            <a:spLocks/>
          </p:cNvSpPr>
          <p:nvPr/>
        </p:nvSpPr>
        <p:spPr bwMode="auto">
          <a:xfrm>
            <a:off x="2679700" y="9525"/>
            <a:ext cx="6007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3200">
                <a:solidFill>
                  <a:schemeClr val="tx1"/>
                </a:solidFill>
                <a:latin typeface="Arial" charset="0"/>
                <a:ea typeface="ＭＳ Ｐゴシック" pitchFamily="34" charset="-128"/>
              </a:defRPr>
            </a:lvl1pPr>
            <a:lvl2pPr defTabSz="457200">
              <a:defRPr sz="2800">
                <a:solidFill>
                  <a:schemeClr val="tx1"/>
                </a:solidFill>
                <a:latin typeface="Arial" charset="0"/>
                <a:ea typeface="ＭＳ Ｐゴシック" pitchFamily="34" charset="-128"/>
              </a:defRPr>
            </a:lvl2pPr>
            <a:lvl3pPr defTabSz="457200">
              <a:defRPr sz="2400">
                <a:solidFill>
                  <a:schemeClr val="tx1"/>
                </a:solidFill>
                <a:latin typeface="Arial" charset="0"/>
                <a:ea typeface="ＭＳ Ｐゴシック" pitchFamily="34" charset="-128"/>
              </a:defRPr>
            </a:lvl3pPr>
            <a:lvl4pPr defTabSz="457200">
              <a:defRPr sz="2000">
                <a:solidFill>
                  <a:schemeClr val="tx1"/>
                </a:solidFill>
                <a:latin typeface="Arial" charset="0"/>
                <a:ea typeface="ＭＳ Ｐゴシック" pitchFamily="34" charset="-128"/>
              </a:defRPr>
            </a:lvl4pPr>
            <a:lvl5pPr defTabSz="457200">
              <a:defRPr sz="2000">
                <a:solidFill>
                  <a:schemeClr val="tx1"/>
                </a:solidFill>
                <a:latin typeface="Arial" charset="0"/>
                <a:ea typeface="ＭＳ Ｐゴシック" pitchFamily="34" charset="-128"/>
              </a:defRPr>
            </a:lvl5pPr>
            <a:lvl6pPr defTabSz="457200" eaLnBrk="0" hangingPunct="0">
              <a:defRPr sz="2000">
                <a:solidFill>
                  <a:schemeClr val="tx1"/>
                </a:solidFill>
                <a:latin typeface="Arial" charset="0"/>
                <a:ea typeface="ＭＳ Ｐゴシック" pitchFamily="34" charset="-128"/>
              </a:defRPr>
            </a:lvl6pPr>
            <a:lvl7pPr defTabSz="457200" eaLnBrk="0" hangingPunct="0">
              <a:defRPr sz="2000">
                <a:solidFill>
                  <a:schemeClr val="tx1"/>
                </a:solidFill>
                <a:latin typeface="Arial" charset="0"/>
                <a:ea typeface="ＭＳ Ｐゴシック" pitchFamily="34" charset="-128"/>
              </a:defRPr>
            </a:lvl7pPr>
            <a:lvl8pPr defTabSz="457200" eaLnBrk="0" hangingPunct="0">
              <a:defRPr sz="2000">
                <a:solidFill>
                  <a:schemeClr val="tx1"/>
                </a:solidFill>
                <a:latin typeface="Arial" charset="0"/>
                <a:ea typeface="ＭＳ Ｐゴシック" pitchFamily="34" charset="-128"/>
              </a:defRPr>
            </a:lvl8pPr>
            <a:lvl9pPr defTabSz="457200" eaLnBrk="0" hangingPunct="0">
              <a:defRPr sz="2000">
                <a:solidFill>
                  <a:schemeClr val="tx1"/>
                </a:solidFill>
                <a:latin typeface="Arial" charset="0"/>
                <a:ea typeface="ＭＳ Ｐゴシック" pitchFamily="34" charset="-128"/>
              </a:defRPr>
            </a:lvl9pPr>
          </a:lstStyle>
          <a:p>
            <a:pPr algn="ctr" eaLnBrk="1" hangingPunct="1"/>
            <a:endParaRPr lang="en-US" altLang="en-US" sz="8000">
              <a:solidFill>
                <a:srgbClr val="000000"/>
              </a:solidFill>
              <a:latin typeface="Perpetua Titling MT" pitchFamily="18" charset="0"/>
            </a:endParaRPr>
          </a:p>
        </p:txBody>
      </p:sp>
      <p:sp>
        <p:nvSpPr>
          <p:cNvPr id="7" name="TextBox 6"/>
          <p:cNvSpPr txBox="1">
            <a:spLocks noChangeArrowheads="1"/>
          </p:cNvSpPr>
          <p:nvPr/>
        </p:nvSpPr>
        <p:spPr bwMode="auto">
          <a:xfrm>
            <a:off x="2438400" y="2057400"/>
            <a:ext cx="61595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marL="342900" indent="-342900">
              <a:buFont typeface="Arial" charset="0"/>
              <a:buChar char="•"/>
            </a:pPr>
            <a:r>
              <a:rPr lang="en-US" altLang="en-US" sz="2400">
                <a:solidFill>
                  <a:srgbClr val="000000"/>
                </a:solidFill>
              </a:rPr>
              <a:t>Systematically evaluating the school’s strengths, needs and weaknesses with any number of school climate (and other potential) measurement tools.</a:t>
            </a:r>
          </a:p>
          <a:p>
            <a:pPr marL="342900" indent="-342900">
              <a:buFont typeface="Arial" charset="0"/>
              <a:buChar char="•"/>
            </a:pPr>
            <a:r>
              <a:rPr lang="en-US" altLang="en-US" sz="2400">
                <a:solidFill>
                  <a:srgbClr val="000000"/>
                </a:solidFill>
              </a:rPr>
              <a:t>Developing plans to share evaluation findings with the school community.</a:t>
            </a:r>
          </a:p>
          <a:p>
            <a:pPr marL="342900" indent="-342900"/>
            <a:endParaRPr lang="en-US" altLang="en-US" sz="2800">
              <a:solidFill>
                <a:srgbClr val="000000"/>
              </a:solidFill>
            </a:endParaRPr>
          </a:p>
        </p:txBody>
      </p:sp>
      <p:sp>
        <p:nvSpPr>
          <p:cNvPr id="46085" name="TextBox 1"/>
          <p:cNvSpPr txBox="1">
            <a:spLocks noChangeArrowheads="1"/>
          </p:cNvSpPr>
          <p:nvPr/>
        </p:nvSpPr>
        <p:spPr bwMode="auto">
          <a:xfrm>
            <a:off x="2895600" y="609600"/>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r>
              <a:rPr lang="en-US" altLang="en-US" sz="4000" i="1">
                <a:solidFill>
                  <a:srgbClr val="000000"/>
                </a:solidFill>
              </a:rPr>
              <a:t>2.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pPr eaLnBrk="1" hangingPunct="1">
              <a:defRPr/>
            </a:pP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700" b="1" smtClean="0">
                <a:solidFill>
                  <a:srgbClr val="215968"/>
                </a:solidFill>
                <a:latin typeface="Perpetua Titling MT" pitchFamily="18" charset="0"/>
              </a:rPr>
              <a:t/>
            </a:r>
            <a:br>
              <a:rPr lang="en-US" altLang="en-US" sz="1700" b="1" smtClean="0">
                <a:solidFill>
                  <a:srgbClr val="215968"/>
                </a:solidFill>
                <a:latin typeface="Perpetua Titling MT" pitchFamily="18" charset="0"/>
              </a:rPr>
            </a:br>
            <a:r>
              <a:rPr lang="en-US" altLang="en-US" sz="1900" i="1" smtClean="0">
                <a:solidFill>
                  <a:srgbClr val="191919"/>
                </a:solidFill>
                <a:cs typeface="Arial" pitchFamily="34" charset="0"/>
              </a:rPr>
              <a:t>3</a:t>
            </a:r>
            <a:r>
              <a:rPr lang="en-US" altLang="en-US" sz="1900" b="1" i="1" smtClean="0">
                <a:solidFill>
                  <a:srgbClr val="191919"/>
                </a:solidFill>
                <a:effectLst/>
                <a:cs typeface="Arial" pitchFamily="34" charset="0"/>
              </a:rPr>
              <a:t>. Understanding the findings and developing an action plan</a:t>
            </a:r>
            <a:r>
              <a:rPr lang="en-US" altLang="en-US" sz="1900" i="1" smtClean="0">
                <a:solidFill>
                  <a:srgbClr val="191919"/>
                </a:solidFill>
                <a:cs typeface="Arial" pitchFamily="34" charset="0"/>
              </a:rPr>
              <a:t>.</a:t>
            </a:r>
          </a:p>
        </p:txBody>
      </p:sp>
      <p:sp>
        <p:nvSpPr>
          <p:cNvPr id="3" name="Content Placeholder 2"/>
          <p:cNvSpPr>
            <a:spLocks noGrp="1"/>
          </p:cNvSpPr>
          <p:nvPr>
            <p:ph idx="1"/>
          </p:nvPr>
        </p:nvSpPr>
        <p:spPr>
          <a:xfrm>
            <a:off x="2666345" y="1600200"/>
            <a:ext cx="6477000" cy="4648200"/>
          </a:xfrm>
        </p:spPr>
        <p:txBody>
          <a:bodyPr>
            <a:normAutofit fontScale="55000" lnSpcReduction="20000"/>
          </a:bodyPr>
          <a:lstStyle/>
          <a:p>
            <a:pPr marL="0" indent="0" eaLnBrk="1" hangingPunct="1">
              <a:buFont typeface="Calisto MT" charset="0"/>
              <a:buNone/>
              <a:defRPr/>
            </a:pPr>
            <a:r>
              <a:rPr lang="en-US" sz="3400" b="0" dirty="0">
                <a:ln w="1905"/>
                <a:solidFill>
                  <a:srgbClr val="000000"/>
                </a:solidFill>
                <a:effectLst>
                  <a:innerShdw blurRad="69850" dist="43180" dir="5400000">
                    <a:srgbClr val="000000">
                      <a:alpha val="65000"/>
                    </a:srgbClr>
                  </a:innerShdw>
                </a:effectLst>
                <a:ea typeface="+mn-ea"/>
                <a:cs typeface="+mn-cs"/>
              </a:rPr>
              <a:t>Analyze your findings and give them context that is pertinent to your reality..</a:t>
            </a:r>
          </a:p>
          <a:p>
            <a:pPr marL="502920" lvl="3" indent="0" eaLnBrk="1" hangingPunct="1">
              <a:lnSpc>
                <a:spcPct val="150000"/>
              </a:lnSpc>
              <a:buFont typeface="Calisto MT" charset="0"/>
              <a:buNone/>
              <a:defRPr/>
            </a:pPr>
            <a:r>
              <a:rPr lang="en-US" sz="3400" b="0" dirty="0">
                <a:ln w="1905"/>
                <a:solidFill>
                  <a:srgbClr val="000000"/>
                </a:solidFill>
                <a:effectLst>
                  <a:innerShdw blurRad="69850" dist="43180" dir="5400000">
                    <a:srgbClr val="000000">
                      <a:alpha val="65000"/>
                    </a:srgbClr>
                  </a:innerShdw>
                </a:effectLst>
              </a:rPr>
              <a:t>Many forms of data that you already have.</a:t>
            </a:r>
          </a:p>
          <a:p>
            <a:pPr marL="1645920" lvl="8" indent="-457200" defTabSz="0">
              <a:spcBef>
                <a:spcPts val="0"/>
              </a:spcBef>
              <a:buSzPct val="40000"/>
              <a:buFont typeface="Wingdings" charset="2"/>
              <a:buChar char="u"/>
              <a:tabLst>
                <a:tab pos="0" algn="l"/>
              </a:tabLst>
              <a:defRPr/>
            </a:pPr>
            <a:r>
              <a:rPr sz="3400" dirty="0">
                <a:ln w="1905"/>
                <a:solidFill>
                  <a:srgbClr val="000000"/>
                </a:solidFill>
                <a:effectLst>
                  <a:innerShdw blurRad="69850" dist="43180" dir="5400000">
                    <a:srgbClr val="000000">
                      <a:alpha val="65000"/>
                    </a:srgbClr>
                  </a:innerShdw>
                </a:effectLst>
              </a:rPr>
              <a:t>			attendance</a:t>
            </a:r>
          </a:p>
          <a:p>
            <a:pPr marL="1645920" lvl="8" indent="-457200" defTabSz="0">
              <a:spcBef>
                <a:spcPts val="0"/>
              </a:spcBef>
              <a:buSzPct val="40000"/>
              <a:buFont typeface="Wingdings" charset="2"/>
              <a:buChar char="u"/>
              <a:defRPr/>
            </a:pPr>
            <a:r>
              <a:rPr sz="3400" dirty="0">
                <a:ln w="1905"/>
                <a:solidFill>
                  <a:srgbClr val="000000"/>
                </a:solidFill>
                <a:effectLst>
                  <a:innerShdw blurRad="69850" dist="43180" dir="5400000">
                    <a:srgbClr val="000000">
                      <a:alpha val="65000"/>
                    </a:srgbClr>
                  </a:innerShdw>
                </a:effectLst>
              </a:rPr>
              <a:t>			discipline referrals</a:t>
            </a:r>
          </a:p>
          <a:p>
            <a:pPr marL="1645920" lvl="8" indent="-457200" defTabSz="0">
              <a:spcBef>
                <a:spcPts val="0"/>
              </a:spcBef>
              <a:buSzPct val="40000"/>
              <a:buFont typeface="Wingdings" charset="2"/>
              <a:buChar char="u"/>
              <a:defRPr/>
            </a:pPr>
            <a:r>
              <a:rPr sz="3400" dirty="0">
                <a:ln w="1905"/>
                <a:solidFill>
                  <a:srgbClr val="000000"/>
                </a:solidFill>
                <a:effectLst>
                  <a:innerShdw blurRad="69850" dist="43180" dir="5400000">
                    <a:srgbClr val="000000">
                      <a:alpha val="65000"/>
                    </a:srgbClr>
                  </a:innerShdw>
                </a:effectLst>
              </a:rPr>
              <a:t>			graduation rates</a:t>
            </a:r>
          </a:p>
          <a:p>
            <a:pPr marL="1645920" lvl="8" indent="-457200" defTabSz="0">
              <a:spcBef>
                <a:spcPts val="0"/>
              </a:spcBef>
              <a:buSzPct val="40000"/>
              <a:buFont typeface="Wingdings" charset="2"/>
              <a:buChar char="u"/>
              <a:defRPr/>
            </a:pPr>
            <a:r>
              <a:rPr sz="3400" dirty="0">
                <a:ln w="1905"/>
                <a:solidFill>
                  <a:srgbClr val="000000"/>
                </a:solidFill>
                <a:effectLst>
                  <a:innerShdw blurRad="69850" dist="43180" dir="5400000">
                    <a:srgbClr val="000000">
                      <a:alpha val="65000"/>
                    </a:srgbClr>
                  </a:innerShdw>
                </a:effectLst>
              </a:rPr>
              <a:t>			teacher retention</a:t>
            </a:r>
          </a:p>
          <a:p>
            <a:pPr marL="1645920" lvl="8" indent="-457200" defTabSz="0">
              <a:spcBef>
                <a:spcPts val="0"/>
              </a:spcBef>
              <a:buSzPct val="40000"/>
              <a:buFont typeface="Wingdings" charset="2"/>
              <a:buChar char="u"/>
              <a:defRPr/>
            </a:pPr>
            <a:r>
              <a:rPr sz="3400" dirty="0">
                <a:ln w="1905"/>
                <a:solidFill>
                  <a:srgbClr val="000000"/>
                </a:solidFill>
                <a:effectLst>
                  <a:innerShdw blurRad="69850" dist="43180" dir="5400000">
                    <a:srgbClr val="000000">
                      <a:alpha val="65000"/>
                    </a:srgbClr>
                  </a:innerShdw>
                </a:effectLst>
              </a:rPr>
              <a:t>			parental involvement</a:t>
            </a:r>
          </a:p>
          <a:p>
            <a:pPr marL="0" indent="0" eaLnBrk="1" hangingPunct="1">
              <a:buFont typeface="Calisto MT" charset="0"/>
              <a:buNone/>
              <a:defRPr/>
            </a:pPr>
            <a:r>
              <a:rPr lang="en-US" sz="3400" b="0" dirty="0">
                <a:ln w="1905"/>
                <a:solidFill>
                  <a:srgbClr val="000000"/>
                </a:solidFill>
                <a:effectLst>
                  <a:innerShdw blurRad="69850" dist="43180" dir="5400000">
                    <a:srgbClr val="000000">
                      <a:alpha val="65000"/>
                    </a:srgbClr>
                  </a:innerShdw>
                </a:effectLst>
                <a:ea typeface="+mn-ea"/>
                <a:cs typeface="+mn-cs"/>
              </a:rPr>
              <a:t>Students as “action researchers”.</a:t>
            </a:r>
          </a:p>
          <a:p>
            <a:pPr marL="0" indent="0" eaLnBrk="1" hangingPunct="1">
              <a:buFont typeface="Calisto MT" charset="0"/>
              <a:buNone/>
              <a:defRPr/>
            </a:pPr>
            <a:r>
              <a:rPr lang="en-US" sz="3400" b="0" dirty="0" smtClean="0">
                <a:ln w="1905"/>
                <a:solidFill>
                  <a:srgbClr val="000000"/>
                </a:solidFill>
                <a:effectLst>
                  <a:innerShdw blurRad="69850" dist="43180" dir="5400000">
                    <a:srgbClr val="000000">
                      <a:alpha val="65000"/>
                    </a:srgbClr>
                  </a:innerShdw>
                </a:effectLst>
                <a:ea typeface="+mn-ea"/>
                <a:cs typeface="+mn-cs"/>
              </a:rPr>
              <a:t>Digging </a:t>
            </a:r>
            <a:r>
              <a:rPr lang="en-US" sz="3400" b="0" dirty="0">
                <a:ln w="1905"/>
                <a:solidFill>
                  <a:srgbClr val="000000"/>
                </a:solidFill>
                <a:effectLst>
                  <a:innerShdw blurRad="69850" dist="43180" dir="5400000">
                    <a:srgbClr val="000000">
                      <a:alpha val="65000"/>
                    </a:srgbClr>
                  </a:innerShdw>
                </a:effectLst>
                <a:ea typeface="+mn-ea"/>
                <a:cs typeface="+mn-cs"/>
              </a:rPr>
              <a:t>into the findings to understand areas of consensus and discrepancy in order to promote learning and engagement.</a:t>
            </a:r>
          </a:p>
          <a:p>
            <a:pPr marL="0" indent="0" eaLnBrk="1" hangingPunct="1">
              <a:buFont typeface="Calisto MT" charset="0"/>
              <a:buNone/>
              <a:defRPr/>
            </a:pPr>
            <a:r>
              <a:rPr lang="en-US" sz="3400" b="0" dirty="0" smtClean="0">
                <a:ln w="1905"/>
                <a:solidFill>
                  <a:srgbClr val="000000"/>
                </a:solidFill>
                <a:effectLst>
                  <a:innerShdw blurRad="69850" dist="43180" dir="5400000">
                    <a:srgbClr val="000000">
                      <a:alpha val="65000"/>
                    </a:srgbClr>
                  </a:innerShdw>
                </a:effectLst>
                <a:ea typeface="+mn-ea"/>
                <a:cs typeface="+mn-cs"/>
              </a:rPr>
              <a:t>Prioritizing </a:t>
            </a:r>
            <a:r>
              <a:rPr lang="en-US" sz="3400" b="0" dirty="0">
                <a:ln w="1905"/>
                <a:solidFill>
                  <a:srgbClr val="000000"/>
                </a:solidFill>
                <a:effectLst>
                  <a:innerShdw blurRad="69850" dist="43180" dir="5400000">
                    <a:srgbClr val="000000">
                      <a:alpha val="65000"/>
                    </a:srgbClr>
                  </a:innerShdw>
                </a:effectLst>
                <a:ea typeface="+mn-ea"/>
                <a:cs typeface="+mn-cs"/>
              </a:rPr>
              <a:t>Goals.</a:t>
            </a:r>
          </a:p>
          <a:p>
            <a:pPr marL="0" indent="0" eaLnBrk="1" hangingPunct="1">
              <a:buFont typeface="Calisto MT" charset="0"/>
              <a:buNone/>
              <a:defRPr/>
            </a:pPr>
            <a:r>
              <a:rPr lang="en-US" sz="3400" b="0" dirty="0" smtClean="0">
                <a:ln w="1905"/>
                <a:solidFill>
                  <a:srgbClr val="000000"/>
                </a:solidFill>
                <a:effectLst>
                  <a:innerShdw blurRad="69850" dist="43180" dir="5400000">
                    <a:srgbClr val="000000">
                      <a:alpha val="65000"/>
                    </a:srgbClr>
                  </a:innerShdw>
                </a:effectLst>
                <a:ea typeface="+mn-ea"/>
                <a:cs typeface="+mn-cs"/>
              </a:rPr>
              <a:t>Researching </a:t>
            </a:r>
            <a:r>
              <a:rPr lang="en-US" sz="3400" b="0" dirty="0">
                <a:ln w="1905"/>
                <a:solidFill>
                  <a:srgbClr val="000000"/>
                </a:solidFill>
                <a:effectLst>
                  <a:innerShdw blurRad="69850" dist="43180" dir="5400000">
                    <a:srgbClr val="000000">
                      <a:alpha val="65000"/>
                    </a:srgbClr>
                  </a:innerShdw>
                </a:effectLst>
                <a:ea typeface="+mn-ea"/>
                <a:cs typeface="+mn-cs"/>
              </a:rPr>
              <a:t>best practices and evidence-based instructional and systemic programs and </a:t>
            </a:r>
            <a:r>
              <a:rPr lang="en-US" sz="3400" b="0" dirty="0" smtClean="0">
                <a:ln w="1905"/>
                <a:solidFill>
                  <a:srgbClr val="000000"/>
                </a:solidFill>
                <a:effectLst>
                  <a:innerShdw blurRad="69850" dist="43180" dir="5400000">
                    <a:srgbClr val="000000">
                      <a:alpha val="65000"/>
                    </a:srgbClr>
                  </a:innerShdw>
                </a:effectLst>
                <a:ea typeface="+mn-ea"/>
                <a:cs typeface="+mn-cs"/>
              </a:rPr>
              <a:t>efforts.</a:t>
            </a:r>
          </a:p>
          <a:p>
            <a:pPr marL="0" indent="0" eaLnBrk="1" hangingPunct="1">
              <a:buFont typeface="Calisto MT" charset="0"/>
              <a:buNone/>
              <a:defRPr/>
            </a:pPr>
            <a:r>
              <a:rPr lang="en-US" sz="3400" b="0" dirty="0" smtClean="0">
                <a:ln w="1905"/>
                <a:solidFill>
                  <a:srgbClr val="000000"/>
                </a:solidFill>
                <a:effectLst>
                  <a:innerShdw blurRad="69850" dist="43180" dir="5400000">
                    <a:srgbClr val="000000">
                      <a:alpha val="65000"/>
                    </a:srgbClr>
                  </a:innerShdw>
                </a:effectLst>
                <a:ea typeface="+mn-ea"/>
                <a:cs typeface="+mn-cs"/>
              </a:rPr>
              <a:t>Developing </a:t>
            </a:r>
            <a:r>
              <a:rPr lang="en-US" sz="3400" b="0" dirty="0">
                <a:ln w="1905"/>
                <a:solidFill>
                  <a:srgbClr val="000000"/>
                </a:solidFill>
                <a:effectLst>
                  <a:innerShdw blurRad="69850" dist="43180" dir="5400000">
                    <a:srgbClr val="000000">
                      <a:alpha val="65000"/>
                    </a:srgbClr>
                  </a:innerShdw>
                </a:effectLst>
                <a:ea typeface="+mn-ea"/>
                <a:cs typeface="+mn-cs"/>
              </a:rPr>
              <a:t>an action plan.</a:t>
            </a:r>
          </a:p>
          <a:p>
            <a:pPr eaLnBrk="1" hangingPunct="1">
              <a:defRPr/>
            </a:pPr>
            <a:endParaRPr lang="en-US" dirty="0">
              <a:ea typeface="+mn-ea"/>
              <a:cs typeface="+mn-cs"/>
            </a:endParaRPr>
          </a:p>
        </p:txBody>
      </p:sp>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986D6F27-2B9D-4C9D-BB55-1AFD25CD809A}" type="slidenum">
              <a:rPr lang="en-US" altLang="en-US" sz="1200" smtClean="0">
                <a:solidFill>
                  <a:srgbClr val="898989"/>
                </a:solidFill>
              </a:rPr>
              <a:pPr>
                <a:defRPr/>
              </a:pPr>
              <a:t>13</a:t>
            </a:fld>
            <a:endParaRPr lang="en-US" altLang="en-US" sz="1200" smtClean="0">
              <a:solidFill>
                <a:srgbClr val="898989"/>
              </a:solidFill>
            </a:endParaRPr>
          </a:p>
        </p:txBody>
      </p:sp>
      <p:sp>
        <p:nvSpPr>
          <p:cNvPr id="4" name="Bent-Up Arrow 3"/>
          <p:cNvSpPr>
            <a:spLocks/>
          </p:cNvSpPr>
          <p:nvPr/>
        </p:nvSpPr>
        <p:spPr bwMode="auto">
          <a:xfrm rot="5400000">
            <a:off x="3176587" y="2614613"/>
            <a:ext cx="314325" cy="266700"/>
          </a:xfrm>
          <a:custGeom>
            <a:avLst/>
            <a:gdLst>
              <a:gd name="T0" fmla="*/ 0 w 314325"/>
              <a:gd name="T1" fmla="*/ 200025 h 266700"/>
              <a:gd name="T2" fmla="*/ 214313 w 314325"/>
              <a:gd name="T3" fmla="*/ 200025 h 266700"/>
              <a:gd name="T4" fmla="*/ 214313 w 314325"/>
              <a:gd name="T5" fmla="*/ 66675 h 266700"/>
              <a:gd name="T6" fmla="*/ 180975 w 314325"/>
              <a:gd name="T7" fmla="*/ 66675 h 266700"/>
              <a:gd name="T8" fmla="*/ 247650 w 314325"/>
              <a:gd name="T9" fmla="*/ 0 h 266700"/>
              <a:gd name="T10" fmla="*/ 314325 w 314325"/>
              <a:gd name="T11" fmla="*/ 66675 h 266700"/>
              <a:gd name="T12" fmla="*/ 280988 w 314325"/>
              <a:gd name="T13" fmla="*/ 66675 h 266700"/>
              <a:gd name="T14" fmla="*/ 280988 w 314325"/>
              <a:gd name="T15" fmla="*/ 266700 h 266700"/>
              <a:gd name="T16" fmla="*/ 0 w 314325"/>
              <a:gd name="T17" fmla="*/ 266700 h 266700"/>
              <a:gd name="T18" fmla="*/ 0 w 314325"/>
              <a:gd name="T19" fmla="*/ 200025 h 266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325" h="266700">
                <a:moveTo>
                  <a:pt x="0" y="200025"/>
                </a:moveTo>
                <a:lnTo>
                  <a:pt x="214313" y="200025"/>
                </a:lnTo>
                <a:lnTo>
                  <a:pt x="214313" y="66675"/>
                </a:lnTo>
                <a:lnTo>
                  <a:pt x="180975" y="66675"/>
                </a:lnTo>
                <a:lnTo>
                  <a:pt x="247650" y="0"/>
                </a:lnTo>
                <a:lnTo>
                  <a:pt x="314325" y="66675"/>
                </a:lnTo>
                <a:lnTo>
                  <a:pt x="280988" y="66675"/>
                </a:lnTo>
                <a:lnTo>
                  <a:pt x="280988" y="266700"/>
                </a:lnTo>
                <a:lnTo>
                  <a:pt x="0" y="266700"/>
                </a:lnTo>
                <a:lnTo>
                  <a:pt x="0" y="200025"/>
                </a:lnTo>
                <a:close/>
              </a:path>
            </a:pathLst>
          </a:custGeom>
          <a:gradFill rotWithShape="1">
            <a:gsLst>
              <a:gs pos="0">
                <a:srgbClr val="000000"/>
              </a:gs>
              <a:gs pos="20000">
                <a:srgbClr val="000000"/>
              </a:gs>
              <a:gs pos="100000">
                <a:srgbClr val="000000"/>
              </a:gs>
            </a:gsLst>
            <a:lin ang="5400000"/>
          </a:gradFill>
          <a:ln w="9525" cap="flat" cmpd="sng">
            <a:solidFill>
              <a:srgbClr val="00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altLang="en-US" sz="3200" i="1" smtClean="0">
                <a:solidFill>
                  <a:srgbClr val="000000"/>
                </a:solidFill>
                <a:cs typeface="Arial" pitchFamily="34" charset="0"/>
              </a:rPr>
              <a:t/>
            </a:r>
            <a:br>
              <a:rPr lang="en-US" altLang="en-US" sz="3200" i="1" smtClean="0">
                <a:solidFill>
                  <a:srgbClr val="000000"/>
                </a:solidFill>
                <a:cs typeface="Arial" pitchFamily="34" charset="0"/>
              </a:rPr>
            </a:br>
            <a:r>
              <a:rPr lang="en-US" altLang="en-US" sz="3200" i="1" smtClean="0">
                <a:solidFill>
                  <a:srgbClr val="000000"/>
                </a:solidFill>
                <a:cs typeface="Arial" pitchFamily="34" charset="0"/>
              </a:rPr>
              <a:t>4.  Implementing the Action Plan</a:t>
            </a:r>
            <a:br>
              <a:rPr lang="en-US" altLang="en-US" sz="3200" i="1" smtClean="0">
                <a:solidFill>
                  <a:srgbClr val="000000"/>
                </a:solidFill>
                <a:cs typeface="Arial" pitchFamily="34" charset="0"/>
              </a:rPr>
            </a:br>
            <a:endParaRPr lang="en-US" altLang="en-US" sz="3200" i="1" smtClean="0">
              <a:solidFill>
                <a:srgbClr val="000000"/>
              </a:solidFill>
              <a:cs typeface="Arial" pitchFamily="34" charset="0"/>
            </a:endParaRPr>
          </a:p>
        </p:txBody>
      </p:sp>
      <p:sp>
        <p:nvSpPr>
          <p:cNvPr id="4" name="Content Placeholder 3"/>
          <p:cNvSpPr>
            <a:spLocks noGrp="1"/>
          </p:cNvSpPr>
          <p:nvPr>
            <p:ph idx="1"/>
          </p:nvPr>
        </p:nvSpPr>
        <p:spPr/>
        <p:txBody>
          <a:bodyPr>
            <a:normAutofit fontScale="40000" lnSpcReduction="20000"/>
          </a:bodyPr>
          <a:lstStyle/>
          <a:p>
            <a:pPr eaLnBrk="1" hangingPunct="1">
              <a:buFont typeface="Wingdings" pitchFamily="2" charset="2"/>
              <a:buChar char="ü"/>
              <a:defRPr/>
            </a:pPr>
            <a:r>
              <a:rPr lang="en-US" sz="4200" i="1" dirty="0">
                <a:solidFill>
                  <a:srgbClr val="000000"/>
                </a:solidFill>
                <a:ea typeface="+mn-ea"/>
                <a:cs typeface="+mn-cs"/>
              </a:rPr>
              <a:t>Walking The Walk</a:t>
            </a:r>
          </a:p>
          <a:p>
            <a:pPr marL="400050" lvl="1" indent="0" eaLnBrk="1" hangingPunct="1">
              <a:buFont typeface="Calisto MT" charset="0"/>
              <a:buNone/>
              <a:defRPr/>
            </a:pPr>
            <a:r>
              <a:rPr lang="en-US" sz="3800" dirty="0">
                <a:ln w="1905"/>
                <a:solidFill>
                  <a:srgbClr val="000000"/>
                </a:solidFill>
                <a:effectLst>
                  <a:innerShdw blurRad="69850" dist="43180" dir="5400000">
                    <a:srgbClr val="000000">
                      <a:alpha val="65000"/>
                    </a:srgbClr>
                  </a:innerShdw>
                </a:effectLst>
              </a:rPr>
              <a:t>Coordinating evidence-based pedagogic and systemic efforts designed to (a) promote students’ social, emotional and civic as well as intellectual competencies; and (b) improve the school climate by working toward a safe, caring, participatory and responsive school community</a:t>
            </a:r>
            <a:r>
              <a:rPr lang="en-US" sz="3800" dirty="0" smtClean="0">
                <a:ln w="1905"/>
                <a:solidFill>
                  <a:srgbClr val="000000"/>
                </a:solidFill>
                <a:effectLst>
                  <a:innerShdw blurRad="69850" dist="43180" dir="5400000">
                    <a:srgbClr val="000000">
                      <a:alpha val="65000"/>
                    </a:srgbClr>
                  </a:innerShdw>
                </a:effectLst>
              </a:rPr>
              <a:t>.</a:t>
            </a:r>
          </a:p>
          <a:p>
            <a:pPr eaLnBrk="1" hangingPunct="1">
              <a:buFont typeface="Wingdings" pitchFamily="2" charset="2"/>
              <a:buChar char="ü"/>
              <a:defRPr/>
            </a:pPr>
            <a:r>
              <a:rPr lang="en-US" sz="4200" i="1" dirty="0" smtClean="0">
                <a:solidFill>
                  <a:srgbClr val="000000"/>
                </a:solidFill>
                <a:ea typeface="+mn-ea"/>
                <a:cs typeface="+mn-cs"/>
              </a:rPr>
              <a:t>Square Dancing</a:t>
            </a:r>
            <a:endParaRPr lang="en-US" sz="4200" i="1" dirty="0">
              <a:solidFill>
                <a:srgbClr val="000000"/>
              </a:solidFill>
              <a:ea typeface="+mn-ea"/>
              <a:cs typeface="+mn-cs"/>
            </a:endParaRPr>
          </a:p>
          <a:p>
            <a:pPr marL="400050" lvl="1" indent="0" eaLnBrk="1" hangingPunct="1">
              <a:buFont typeface="Calisto MT" charset="0"/>
              <a:buNone/>
              <a:defRPr/>
            </a:pPr>
            <a:r>
              <a:rPr lang="en-US" sz="3800" dirty="0">
                <a:ln w="1905"/>
                <a:solidFill>
                  <a:srgbClr val="000000"/>
                </a:solidFill>
                <a:effectLst>
                  <a:innerShdw blurRad="69850" dist="43180" dir="5400000">
                    <a:srgbClr val="000000">
                      <a:alpha val="65000"/>
                    </a:srgbClr>
                  </a:innerShdw>
                </a:effectLst>
              </a:rPr>
              <a:t>The instructional and/or school-wide efforts are instituted with fidelity, monitored and there is an ongoing attempt to learn from successes and challenges.</a:t>
            </a:r>
          </a:p>
          <a:p>
            <a:pPr eaLnBrk="1" hangingPunct="1">
              <a:buFont typeface="Wingdings" pitchFamily="2" charset="2"/>
              <a:buChar char="ü"/>
              <a:defRPr/>
            </a:pPr>
            <a:r>
              <a:rPr lang="en-US" sz="4200" i="1" dirty="0" smtClean="0">
                <a:solidFill>
                  <a:srgbClr val="000000"/>
                </a:solidFill>
                <a:ea typeface="+mn-ea"/>
                <a:cs typeface="+mn-cs"/>
              </a:rPr>
              <a:t>Waltzing &amp; Dancing With the Stars</a:t>
            </a:r>
          </a:p>
          <a:p>
            <a:pPr marL="400050" lvl="1" indent="0" eaLnBrk="1" hangingPunct="1">
              <a:buFont typeface="Calisto MT" charset="0"/>
              <a:buNone/>
              <a:defRPr/>
            </a:pPr>
            <a:r>
              <a:rPr lang="en-US" sz="3800" dirty="0" smtClean="0">
                <a:ln w="1905"/>
                <a:solidFill>
                  <a:srgbClr val="000000"/>
                </a:solidFill>
                <a:effectLst>
                  <a:innerShdw blurRad="69850" dist="43180" dir="5400000">
                    <a:srgbClr val="000000">
                      <a:alpha val="65000"/>
                    </a:srgbClr>
                  </a:innerShdw>
                </a:effectLst>
              </a:rPr>
              <a:t>Considering </a:t>
            </a:r>
            <a:r>
              <a:rPr lang="en-US" sz="3800" dirty="0">
                <a:ln w="1905"/>
                <a:solidFill>
                  <a:srgbClr val="000000"/>
                </a:solidFill>
                <a:effectLst>
                  <a:innerShdw blurRad="69850" dist="43180" dir="5400000">
                    <a:srgbClr val="000000">
                      <a:alpha val="65000"/>
                    </a:srgbClr>
                  </a:innerShdw>
                </a:effectLst>
              </a:rPr>
              <a:t>and supporting how educators can align quality academic based service learning efforts with engaging school climate improvement efforts: they support one another in powerful ways!</a:t>
            </a:r>
          </a:p>
          <a:p>
            <a:pPr eaLnBrk="1" hangingPunct="1">
              <a:buFont typeface="Wingdings" pitchFamily="2" charset="2"/>
              <a:buChar char="ü"/>
              <a:defRPr/>
            </a:pPr>
            <a:r>
              <a:rPr lang="en-US" sz="4200" i="1" dirty="0" smtClean="0">
                <a:solidFill>
                  <a:srgbClr val="000000"/>
                </a:solidFill>
                <a:ea typeface="+mn-ea"/>
                <a:cs typeface="+mn-cs"/>
              </a:rPr>
              <a:t>The “Dance of Life”</a:t>
            </a:r>
          </a:p>
          <a:p>
            <a:pPr marL="400050" lvl="1" indent="0" eaLnBrk="1" hangingPunct="1">
              <a:buFont typeface="Calisto MT" charset="0"/>
              <a:buNone/>
              <a:defRPr/>
            </a:pPr>
            <a:r>
              <a:rPr lang="en-US" sz="3800" dirty="0" smtClean="0">
                <a:solidFill>
                  <a:srgbClr val="000000"/>
                </a:solidFill>
                <a:effectLst/>
              </a:rPr>
              <a:t>The </a:t>
            </a:r>
            <a:r>
              <a:rPr lang="en-US" sz="3800" dirty="0">
                <a:solidFill>
                  <a:srgbClr val="000000"/>
                </a:solidFill>
                <a:effectLst/>
              </a:rPr>
              <a:t>adults who teach and learn with students work to further their own social, emotional and civic </a:t>
            </a:r>
            <a:r>
              <a:rPr lang="en-US" sz="3800" dirty="0" smtClean="0">
                <a:solidFill>
                  <a:srgbClr val="000000"/>
                </a:solidFill>
                <a:effectLst/>
              </a:rPr>
              <a:t>learning.</a:t>
            </a:r>
            <a:endParaRPr lang="en-US" sz="3800" dirty="0">
              <a:solidFill>
                <a:srgbClr val="000000"/>
              </a:solidFill>
              <a:effectLst/>
            </a:endParaRPr>
          </a:p>
          <a:p>
            <a:pPr eaLnBrk="1" hangingPunct="1">
              <a:defRPr/>
            </a:pPr>
            <a:endParaRPr lang="en-US" dirty="0">
              <a:solidFill>
                <a:schemeClr val="bg1"/>
              </a:solidFill>
              <a:ea typeface="+mn-ea"/>
              <a:cs typeface="+mn-cs"/>
            </a:endParaRPr>
          </a:p>
        </p:txBody>
      </p:sp>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6449EBFD-4311-4701-8E7A-50213401A911}" type="slidenum">
              <a:rPr lang="en-US" altLang="en-US" sz="1200" smtClean="0">
                <a:solidFill>
                  <a:schemeClr val="bg2"/>
                </a:solidFill>
              </a:rPr>
              <a:pPr>
                <a:defRPr/>
              </a:pPr>
              <a:t>14</a:t>
            </a:fld>
            <a:endParaRPr lang="en-US" altLang="en-US" sz="1200" smtClean="0">
              <a:solidFill>
                <a:schemeClr val="bg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400800" cy="1219200"/>
          </a:xfrm>
        </p:spPr>
        <p:txBody>
          <a:bodyPr>
            <a:normAutofit fontScale="90000"/>
          </a:bodyPr>
          <a:lstStyle/>
          <a:p>
            <a:pPr eaLnBrk="1" hangingPunct="1">
              <a:defRPr/>
            </a:pPr>
            <a:r>
              <a:rPr lang="en-US" sz="3100" b="1" i="1" dirty="0" smtClean="0">
                <a:solidFill>
                  <a:srgbClr val="000000"/>
                </a:solidFill>
                <a:effectLst/>
                <a:ea typeface="+mj-ea"/>
                <a:cs typeface="+mj-cs"/>
              </a:rPr>
              <a:t/>
            </a:r>
            <a:br>
              <a:rPr lang="en-US" sz="3100" b="1" i="1" dirty="0" smtClean="0">
                <a:solidFill>
                  <a:srgbClr val="000000"/>
                </a:solidFill>
                <a:effectLst/>
                <a:ea typeface="+mj-ea"/>
                <a:cs typeface="+mj-cs"/>
              </a:rPr>
            </a:br>
            <a:r>
              <a:rPr lang="en-US" sz="3100" i="1" dirty="0" smtClean="0">
                <a:solidFill>
                  <a:srgbClr val="000000"/>
                </a:solidFill>
                <a:effectLst/>
                <a:ea typeface="+mj-ea"/>
                <a:cs typeface="Arial"/>
              </a:rPr>
              <a:t>5</a:t>
            </a:r>
            <a:r>
              <a:rPr lang="en-US" sz="3100" i="1" dirty="0">
                <a:solidFill>
                  <a:srgbClr val="000000"/>
                </a:solidFill>
                <a:effectLst/>
                <a:ea typeface="+mj-ea"/>
                <a:cs typeface="Arial"/>
              </a:rPr>
              <a:t>. Reevaluation and Development of the Next Phase</a:t>
            </a:r>
            <a:br>
              <a:rPr lang="en-US" sz="3100" i="1" dirty="0">
                <a:solidFill>
                  <a:srgbClr val="000000"/>
                </a:solidFill>
                <a:effectLst/>
                <a:ea typeface="+mj-ea"/>
                <a:cs typeface="Arial"/>
              </a:rPr>
            </a:br>
            <a:endParaRPr lang="en-US" sz="3100" i="1" dirty="0">
              <a:solidFill>
                <a:srgbClr val="000000"/>
              </a:solidFill>
              <a:effectLst/>
              <a:ea typeface="+mj-ea"/>
              <a:cs typeface="Arial"/>
            </a:endParaRPr>
          </a:p>
        </p:txBody>
      </p:sp>
      <p:sp>
        <p:nvSpPr>
          <p:cNvPr id="3" name="Content Placeholder 2"/>
          <p:cNvSpPr>
            <a:spLocks noGrp="1"/>
          </p:cNvSpPr>
          <p:nvPr>
            <p:ph idx="1"/>
          </p:nvPr>
        </p:nvSpPr>
        <p:spPr>
          <a:xfrm>
            <a:off x="2438400" y="1600200"/>
            <a:ext cx="6400800" cy="4648200"/>
          </a:xfrm>
        </p:spPr>
        <p:txBody>
          <a:bodyPr>
            <a:normAutofit fontScale="77500" lnSpcReduction="20000"/>
          </a:bodyPr>
          <a:lstStyle/>
          <a:p>
            <a:pPr marL="0" indent="0" algn="r" eaLnBrk="1" hangingPunct="1">
              <a:buFont typeface="Calisto MT" charset="0"/>
              <a:buNone/>
              <a:defRPr/>
            </a:pPr>
            <a:r>
              <a:rPr lang="en-US" dirty="0">
                <a:solidFill>
                  <a:srgbClr val="181818"/>
                </a:solidFill>
                <a:latin typeface="georgia"/>
                <a:ea typeface="+mn-ea"/>
                <a:cs typeface="+mn-cs"/>
              </a:rPr>
              <a:t>“We shall not cease from exploration</a:t>
            </a:r>
            <a:r>
              <a:rPr lang="en-US" dirty="0">
                <a:ea typeface="+mn-ea"/>
                <a:cs typeface="+mn-cs"/>
              </a:rPr>
              <a:t/>
            </a:r>
            <a:br>
              <a:rPr lang="en-US" dirty="0">
                <a:ea typeface="+mn-ea"/>
                <a:cs typeface="+mn-cs"/>
              </a:rPr>
            </a:br>
            <a:r>
              <a:rPr lang="en-US" dirty="0">
                <a:solidFill>
                  <a:srgbClr val="181818"/>
                </a:solidFill>
                <a:latin typeface="georgia"/>
                <a:ea typeface="+mn-ea"/>
                <a:cs typeface="+mn-cs"/>
              </a:rPr>
              <a:t>And the end of all our exploring</a:t>
            </a:r>
            <a:r>
              <a:rPr lang="en-US" dirty="0">
                <a:ea typeface="+mn-ea"/>
                <a:cs typeface="+mn-cs"/>
              </a:rPr>
              <a:t/>
            </a:r>
            <a:br>
              <a:rPr lang="en-US" dirty="0">
                <a:ea typeface="+mn-ea"/>
                <a:cs typeface="+mn-cs"/>
              </a:rPr>
            </a:br>
            <a:r>
              <a:rPr lang="en-US" dirty="0">
                <a:solidFill>
                  <a:srgbClr val="181818"/>
                </a:solidFill>
                <a:latin typeface="georgia"/>
                <a:ea typeface="+mn-ea"/>
                <a:cs typeface="+mn-cs"/>
              </a:rPr>
              <a:t>Will be to arrive where we started</a:t>
            </a:r>
            <a:r>
              <a:rPr lang="en-US" dirty="0">
                <a:ea typeface="+mn-ea"/>
                <a:cs typeface="+mn-cs"/>
              </a:rPr>
              <a:t/>
            </a:r>
            <a:br>
              <a:rPr lang="en-US" dirty="0">
                <a:ea typeface="+mn-ea"/>
                <a:cs typeface="+mn-cs"/>
              </a:rPr>
            </a:br>
            <a:r>
              <a:rPr lang="en-US" dirty="0">
                <a:solidFill>
                  <a:srgbClr val="181818"/>
                </a:solidFill>
                <a:latin typeface="georgia"/>
                <a:ea typeface="+mn-ea"/>
                <a:cs typeface="+mn-cs"/>
              </a:rPr>
              <a:t>And know the place for the first time.” </a:t>
            </a:r>
            <a:r>
              <a:rPr lang="en-US" dirty="0">
                <a:ea typeface="+mn-ea"/>
                <a:cs typeface="+mn-cs"/>
              </a:rPr>
              <a:t/>
            </a:r>
            <a:br>
              <a:rPr lang="en-US" dirty="0">
                <a:ea typeface="+mn-ea"/>
                <a:cs typeface="+mn-cs"/>
              </a:rPr>
            </a:br>
            <a:r>
              <a:rPr lang="en-US" dirty="0">
                <a:solidFill>
                  <a:srgbClr val="181818"/>
                </a:solidFill>
                <a:latin typeface="georgia"/>
                <a:ea typeface="+mn-ea"/>
                <a:cs typeface="+mn-cs"/>
              </a:rPr>
              <a:t>― </a:t>
            </a:r>
            <a:r>
              <a:rPr lang="en-US" sz="1900" dirty="0">
                <a:solidFill>
                  <a:srgbClr val="666600"/>
                </a:solidFill>
                <a:latin typeface="georgia"/>
                <a:ea typeface="+mn-ea"/>
                <a:cs typeface="+mn-cs"/>
                <a:hlinkClick r:id="rId3"/>
              </a:rPr>
              <a:t>T.S. Eliot</a:t>
            </a:r>
            <a:r>
              <a:rPr lang="en-US" sz="1900" dirty="0">
                <a:solidFill>
                  <a:srgbClr val="181818"/>
                </a:solidFill>
                <a:latin typeface="georgia"/>
                <a:ea typeface="+mn-ea"/>
                <a:cs typeface="+mn-cs"/>
              </a:rPr>
              <a:t>, </a:t>
            </a:r>
            <a:r>
              <a:rPr lang="en-US" sz="1900" i="1" dirty="0">
                <a:solidFill>
                  <a:srgbClr val="666600"/>
                </a:solidFill>
                <a:latin typeface="georgia"/>
                <a:ea typeface="+mn-ea"/>
                <a:cs typeface="+mn-cs"/>
                <a:hlinkClick r:id="rId4"/>
              </a:rPr>
              <a:t>Four Quartets</a:t>
            </a:r>
            <a:r>
              <a:rPr lang="en-US" sz="1900" dirty="0">
                <a:ea typeface="+mn-ea"/>
                <a:cs typeface="+mn-cs"/>
              </a:rPr>
              <a:t> </a:t>
            </a:r>
            <a:endParaRPr lang="en-US" sz="1900" dirty="0" smtClean="0">
              <a:ea typeface="+mn-ea"/>
              <a:cs typeface="+mn-cs"/>
            </a:endParaRPr>
          </a:p>
          <a:p>
            <a:pPr marL="0" indent="0" algn="r" eaLnBrk="1" hangingPunct="1">
              <a:buFont typeface="Calisto MT" charset="0"/>
              <a:buNone/>
              <a:defRPr/>
            </a:pPr>
            <a:endParaRPr lang="en-US" dirty="0">
              <a:ea typeface="+mn-ea"/>
              <a:cs typeface="+mn-cs"/>
            </a:endParaRPr>
          </a:p>
          <a:p>
            <a:pPr eaLnBrk="1" hangingPunct="1">
              <a:spcBef>
                <a:spcPts val="0"/>
              </a:spcBef>
              <a:buFont typeface="Wingdings" pitchFamily="2" charset="2"/>
              <a:buChar char="ü"/>
              <a:defRPr/>
            </a:pPr>
            <a:r>
              <a:rPr lang="en-US" sz="2800" dirty="0">
                <a:ln w="1905"/>
                <a:solidFill>
                  <a:srgbClr val="000000"/>
                </a:solidFill>
                <a:effectLst>
                  <a:innerShdw blurRad="69850" dist="43180" dir="5400000">
                    <a:srgbClr val="000000">
                      <a:alpha val="65000"/>
                    </a:srgbClr>
                  </a:innerShdw>
                </a:effectLst>
                <a:ea typeface="+mn-ea"/>
                <a:cs typeface="+mn-cs"/>
              </a:rPr>
              <a:t>Reevaluating the school’s strengths and </a:t>
            </a:r>
            <a:r>
              <a:rPr lang="en-US" sz="2800" dirty="0" smtClean="0">
                <a:ln w="1905"/>
                <a:solidFill>
                  <a:srgbClr val="000000"/>
                </a:solidFill>
                <a:effectLst>
                  <a:innerShdw blurRad="69850" dist="43180" dir="5400000">
                    <a:srgbClr val="000000">
                      <a:alpha val="65000"/>
                    </a:srgbClr>
                  </a:innerShdw>
                </a:effectLst>
                <a:ea typeface="+mn-ea"/>
                <a:cs typeface="+mn-cs"/>
              </a:rPr>
              <a:t>challenges.</a:t>
            </a:r>
            <a:endParaRPr lang="en-US" sz="2800" dirty="0">
              <a:ln w="1905"/>
              <a:solidFill>
                <a:srgbClr val="000000"/>
              </a:solidFill>
              <a:effectLst>
                <a:innerShdw blurRad="69850" dist="43180" dir="5400000">
                  <a:srgbClr val="000000">
                    <a:alpha val="65000"/>
                  </a:srgbClr>
                </a:innerShdw>
              </a:effectLst>
              <a:ea typeface="+mn-ea"/>
              <a:cs typeface="+mn-cs"/>
            </a:endParaRPr>
          </a:p>
          <a:p>
            <a:pPr eaLnBrk="1" hangingPunct="1">
              <a:spcBef>
                <a:spcPts val="0"/>
              </a:spcBef>
              <a:buFont typeface="Wingdings" pitchFamily="2" charset="2"/>
              <a:buChar char="ü"/>
              <a:defRPr/>
            </a:pPr>
            <a:r>
              <a:rPr lang="en-US" sz="2800" dirty="0" smtClean="0">
                <a:ln w="1905"/>
                <a:solidFill>
                  <a:srgbClr val="000000"/>
                </a:solidFill>
                <a:effectLst>
                  <a:innerShdw blurRad="69850" dist="43180" dir="5400000">
                    <a:srgbClr val="000000">
                      <a:alpha val="65000"/>
                    </a:srgbClr>
                  </a:innerShdw>
                </a:effectLst>
                <a:ea typeface="+mn-ea"/>
                <a:cs typeface="+mn-cs"/>
              </a:rPr>
              <a:t>Discovering </a:t>
            </a:r>
            <a:r>
              <a:rPr lang="en-US" sz="2800" dirty="0">
                <a:ln w="1905"/>
                <a:solidFill>
                  <a:srgbClr val="000000"/>
                </a:solidFill>
                <a:effectLst>
                  <a:innerShdw blurRad="69850" dist="43180" dir="5400000">
                    <a:srgbClr val="000000">
                      <a:alpha val="65000"/>
                    </a:srgbClr>
                  </a:innerShdw>
                </a:effectLst>
                <a:ea typeface="+mn-ea"/>
                <a:cs typeface="+mn-cs"/>
              </a:rPr>
              <a:t>what has changed and how.</a:t>
            </a:r>
          </a:p>
          <a:p>
            <a:pPr eaLnBrk="1" hangingPunct="1">
              <a:spcBef>
                <a:spcPts val="0"/>
              </a:spcBef>
              <a:buFont typeface="Wingdings" pitchFamily="2" charset="2"/>
              <a:buChar char="ü"/>
              <a:defRPr/>
            </a:pPr>
            <a:r>
              <a:rPr lang="en-US" sz="2800" dirty="0">
                <a:ln w="1905"/>
                <a:solidFill>
                  <a:srgbClr val="000000"/>
                </a:solidFill>
                <a:effectLst>
                  <a:innerShdw blurRad="69850" dist="43180" dir="5400000">
                    <a:srgbClr val="000000">
                      <a:alpha val="65000"/>
                    </a:srgbClr>
                  </a:innerShdw>
                </a:effectLst>
                <a:ea typeface="+mn-ea"/>
                <a:cs typeface="+mn-cs"/>
              </a:rPr>
              <a:t>Discovering what has most helped and </a:t>
            </a:r>
            <a:r>
              <a:rPr lang="en-US" sz="2800" dirty="0" smtClean="0">
                <a:ln w="1905"/>
                <a:solidFill>
                  <a:srgbClr val="000000"/>
                </a:solidFill>
                <a:effectLst>
                  <a:innerShdw blurRad="69850" dist="43180" dir="5400000">
                    <a:srgbClr val="000000">
                      <a:alpha val="65000"/>
                    </a:srgbClr>
                  </a:innerShdw>
                </a:effectLst>
                <a:ea typeface="+mn-ea"/>
                <a:cs typeface="+mn-cs"/>
              </a:rPr>
              <a:t>hindered to </a:t>
            </a:r>
            <a:r>
              <a:rPr lang="en-US" sz="2800" dirty="0">
                <a:ln w="1905"/>
                <a:solidFill>
                  <a:srgbClr val="000000"/>
                </a:solidFill>
                <a:effectLst>
                  <a:innerShdw blurRad="69850" dist="43180" dir="5400000">
                    <a:srgbClr val="000000">
                      <a:alpha val="65000"/>
                    </a:srgbClr>
                  </a:innerShdw>
                </a:effectLst>
                <a:ea typeface="+mn-ea"/>
                <a:cs typeface="+mn-cs"/>
              </a:rPr>
              <a:t>further the school climate improvement </a:t>
            </a:r>
            <a:r>
              <a:rPr lang="en-US" sz="2800" dirty="0" smtClean="0">
                <a:ln w="1905"/>
                <a:solidFill>
                  <a:srgbClr val="000000"/>
                </a:solidFill>
                <a:effectLst>
                  <a:innerShdw blurRad="69850" dist="43180" dir="5400000">
                    <a:srgbClr val="000000">
                      <a:alpha val="65000"/>
                    </a:srgbClr>
                  </a:innerShdw>
                </a:effectLst>
                <a:ea typeface="+mn-ea"/>
                <a:cs typeface="+mn-cs"/>
              </a:rPr>
              <a:t>process.</a:t>
            </a:r>
            <a:endParaRPr lang="en-US" sz="2800" dirty="0">
              <a:ln w="1905"/>
              <a:solidFill>
                <a:srgbClr val="000000"/>
              </a:solidFill>
              <a:effectLst>
                <a:innerShdw blurRad="69850" dist="43180" dir="5400000">
                  <a:srgbClr val="000000">
                    <a:alpha val="65000"/>
                  </a:srgbClr>
                </a:innerShdw>
              </a:effectLst>
              <a:ea typeface="+mn-ea"/>
              <a:cs typeface="+mn-cs"/>
            </a:endParaRPr>
          </a:p>
          <a:p>
            <a:pPr eaLnBrk="1" hangingPunct="1">
              <a:spcBef>
                <a:spcPts val="0"/>
              </a:spcBef>
              <a:buFont typeface="Wingdings" pitchFamily="2" charset="2"/>
              <a:buChar char="ü"/>
              <a:defRPr/>
            </a:pPr>
            <a:r>
              <a:rPr lang="en-US" sz="2800" dirty="0">
                <a:ln w="1905"/>
                <a:solidFill>
                  <a:srgbClr val="000000"/>
                </a:solidFill>
                <a:effectLst>
                  <a:innerShdw blurRad="69850" dist="43180" dir="5400000">
                    <a:srgbClr val="000000">
                      <a:alpha val="65000"/>
                    </a:srgbClr>
                  </a:innerShdw>
                </a:effectLst>
                <a:ea typeface="+mn-ea"/>
                <a:cs typeface="+mn-cs"/>
              </a:rPr>
              <a:t>Revising plans to improve the school climate.</a:t>
            </a:r>
          </a:p>
          <a:p>
            <a:pPr eaLnBrk="1" hangingPunct="1">
              <a:spcBef>
                <a:spcPts val="0"/>
              </a:spcBef>
              <a:defRPr/>
            </a:pPr>
            <a:endParaRPr lang="en-US" dirty="0">
              <a:ea typeface="+mn-ea"/>
              <a:cs typeface="+mn-cs"/>
            </a:endParaRPr>
          </a:p>
        </p:txBody>
      </p:sp>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AE562BEF-0EF0-44DB-954F-1F391ED1EFE1}" type="slidenum">
              <a:rPr lang="en-US" altLang="en-US" sz="1200" smtClean="0">
                <a:solidFill>
                  <a:schemeClr val="bg2"/>
                </a:solidFill>
              </a:rPr>
              <a:pPr>
                <a:defRPr/>
              </a:pPr>
              <a:t>15</a:t>
            </a:fld>
            <a:endParaRPr lang="en-US" altLang="en-US" sz="1200" smtClean="0">
              <a:solidFill>
                <a:schemeClr val="bg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705600" cy="4953000"/>
          </a:xfrm>
        </p:spPr>
        <p:txBody>
          <a:bodyPr anchor="t"/>
          <a:lstStyle/>
          <a:p>
            <a:pPr algn="ctr">
              <a:defRPr/>
            </a:pPr>
            <a:r>
              <a:rPr lang="en-US" altLang="en-US" dirty="0" smtClean="0"/>
              <a:t>Let us keep learning together</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Richard Cardillo</a:t>
            </a:r>
            <a:br>
              <a:rPr lang="en-US" altLang="en-US" dirty="0" smtClean="0"/>
            </a:br>
            <a:r>
              <a:rPr lang="en-US" altLang="en-US" dirty="0" smtClean="0"/>
              <a:t>Director of Education</a:t>
            </a:r>
            <a:br>
              <a:rPr lang="en-US" altLang="en-US" dirty="0" smtClean="0"/>
            </a:br>
            <a:r>
              <a:rPr lang="en-US" altLang="en-US" dirty="0" smtClean="0"/>
              <a:t>National School Climate Center</a:t>
            </a:r>
            <a:br>
              <a:rPr lang="en-US" altLang="en-US" dirty="0" smtClean="0"/>
            </a:br>
            <a:r>
              <a:rPr lang="en-US" altLang="en-US" dirty="0" smtClean="0"/>
              <a:t>rcardillo@schoolclimate.org</a:t>
            </a:r>
            <a:br>
              <a:rPr lang="en-US" altLang="en-US" dirty="0" smtClean="0"/>
            </a:br>
            <a:r>
              <a:rPr lang="en-US" altLang="en-US" dirty="0" smtClean="0"/>
              <a:t>Twitter: @</a:t>
            </a:r>
            <a:r>
              <a:rPr lang="en-US" altLang="en-US" dirty="0" err="1" smtClean="0"/>
              <a:t>richardcardillo</a:t>
            </a:r>
            <a:r>
              <a:rPr lang="en-US" altLang="en-US" dirty="0" smtClean="0"/>
              <a:t/>
            </a:r>
            <a:br>
              <a:rPr lang="en-US" altLang="en-US" dirty="0" smtClean="0"/>
            </a:br>
            <a:r>
              <a:rPr lang="en-US" altLang="en-US" dirty="0" smtClean="0">
                <a:hlinkClick r:id="rId2"/>
              </a:rPr>
              <a:t>www.schoolclimate.org</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ctr" eaLnBrk="1" hangingPunct="1">
              <a:defRPr/>
            </a:pPr>
            <a:r>
              <a:rPr lang="en-US" sz="3200" b="1" dirty="0">
                <a:effectLst/>
                <a:latin typeface="Perpetua Titling MT" charset="0"/>
                <a:ea typeface="+mj-ea"/>
                <a:cs typeface="+mj-cs"/>
              </a:rPr>
              <a:t>School climate improvement:</a:t>
            </a:r>
            <a:br>
              <a:rPr lang="en-US" sz="3200" b="1" dirty="0">
                <a:effectLst/>
                <a:latin typeface="Perpetua Titling MT" charset="0"/>
                <a:ea typeface="+mj-ea"/>
                <a:cs typeface="+mj-cs"/>
              </a:rPr>
            </a:br>
            <a:r>
              <a:rPr lang="en-US" sz="2800" b="1" dirty="0">
                <a:effectLst/>
                <a:latin typeface="Perpetua Titling MT" charset="0"/>
                <a:ea typeface="+mj-ea"/>
                <a:cs typeface="+mj-cs"/>
              </a:rPr>
              <a:t>Past and current efforts</a:t>
            </a:r>
          </a:p>
        </p:txBody>
      </p:sp>
      <p:sp>
        <p:nvSpPr>
          <p:cNvPr id="44035" name="Rectangle 3"/>
          <p:cNvSpPr>
            <a:spLocks noGrp="1" noChangeArrowheads="1"/>
          </p:cNvSpPr>
          <p:nvPr>
            <p:ph idx="1"/>
          </p:nvPr>
        </p:nvSpPr>
        <p:spPr/>
        <p:txBody>
          <a:bodyPr>
            <a:normAutofit lnSpcReduction="10000"/>
          </a:bodyPr>
          <a:lstStyle/>
          <a:p>
            <a:pPr eaLnBrk="1" hangingPunct="1">
              <a:lnSpc>
                <a:spcPct val="80000"/>
              </a:lnSpc>
              <a:buFont typeface="Wingdings" charset="0"/>
              <a:buChar char="v"/>
              <a:defRPr/>
            </a:pPr>
            <a:r>
              <a:rPr lang="en-US" dirty="0">
                <a:effectLst/>
                <a:latin typeface="Calibri" charset="0"/>
                <a:ea typeface="+mn-ea"/>
                <a:cs typeface="+mn-cs"/>
              </a:rPr>
              <a:t> </a:t>
            </a:r>
            <a:r>
              <a:rPr lang="en-US" b="0" dirty="0">
                <a:effectLst/>
                <a:latin typeface="Calibri" charset="0"/>
                <a:ea typeface="+mn-ea"/>
                <a:cs typeface="+mn-cs"/>
              </a:rPr>
              <a:t>School climate: An educational tradition</a:t>
            </a:r>
          </a:p>
          <a:p>
            <a:pPr eaLnBrk="1" hangingPunct="1">
              <a:lnSpc>
                <a:spcPct val="80000"/>
              </a:lnSpc>
              <a:buFont typeface="Wingdings" charset="0"/>
              <a:buChar char="v"/>
              <a:defRPr/>
            </a:pPr>
            <a:r>
              <a:rPr lang="en-US" b="0" dirty="0">
                <a:effectLst/>
                <a:latin typeface="Calibri" charset="0"/>
                <a:ea typeface="+mn-ea"/>
                <a:cs typeface="+mn-cs"/>
              </a:rPr>
              <a:t> A data-driven, continuous school improvement   </a:t>
            </a:r>
            <a:r>
              <a:rPr lang="en-US" b="0" dirty="0" smtClean="0">
                <a:effectLst/>
                <a:latin typeface="Calibri" charset="0"/>
                <a:ea typeface="+mn-ea"/>
                <a:cs typeface="+mn-cs"/>
              </a:rPr>
              <a:t>strategy </a:t>
            </a:r>
            <a:r>
              <a:rPr lang="en-US" b="0" dirty="0">
                <a:effectLst/>
                <a:latin typeface="Calibri" charset="0"/>
                <a:ea typeface="+mn-ea"/>
                <a:cs typeface="+mn-cs"/>
              </a:rPr>
              <a:t>that recognizes the “voice” of the 	whole school community</a:t>
            </a:r>
          </a:p>
          <a:p>
            <a:pPr eaLnBrk="1" hangingPunct="1">
              <a:lnSpc>
                <a:spcPct val="80000"/>
              </a:lnSpc>
              <a:buFont typeface="Wingdings" charset="0"/>
              <a:buChar char="v"/>
              <a:defRPr/>
            </a:pPr>
            <a:r>
              <a:rPr lang="en-US" b="0" dirty="0">
                <a:effectLst/>
                <a:latin typeface="Calibri" charset="0"/>
                <a:ea typeface="+mn-ea"/>
                <a:cs typeface="+mn-cs"/>
              </a:rPr>
              <a:t> Recognizing the social, emotional and civic as </a:t>
            </a:r>
            <a:r>
              <a:rPr lang="en-US" b="0" dirty="0" smtClean="0">
                <a:effectLst/>
                <a:latin typeface="Calibri" charset="0"/>
                <a:ea typeface="+mn-ea"/>
                <a:cs typeface="+mn-cs"/>
              </a:rPr>
              <a:t>well </a:t>
            </a:r>
            <a:r>
              <a:rPr lang="en-US" b="0" dirty="0">
                <a:effectLst/>
                <a:latin typeface="Calibri" charset="0"/>
                <a:ea typeface="+mn-ea"/>
                <a:cs typeface="+mn-cs"/>
              </a:rPr>
              <a:t>as intellectual aspects of learning and 	school life</a:t>
            </a:r>
          </a:p>
          <a:p>
            <a:pPr eaLnBrk="1" hangingPunct="1">
              <a:lnSpc>
                <a:spcPct val="80000"/>
              </a:lnSpc>
              <a:buFont typeface="Wingdings" charset="0"/>
              <a:buChar char="v"/>
              <a:defRPr/>
            </a:pPr>
            <a:r>
              <a:rPr lang="en-US" b="0" dirty="0">
                <a:effectLst/>
                <a:latin typeface="Calibri" charset="0"/>
                <a:ea typeface="+mn-ea"/>
                <a:cs typeface="+mn-cs"/>
              </a:rPr>
              <a:t> Supporting </a:t>
            </a:r>
            <a:r>
              <a:rPr lang="en-US" b="0" dirty="0" smtClean="0">
                <a:effectLst/>
                <a:latin typeface="Calibri" charset="0"/>
                <a:ea typeface="+mn-ea"/>
                <a:cs typeface="+mn-cs"/>
              </a:rPr>
              <a:t>the </a:t>
            </a:r>
            <a:r>
              <a:rPr lang="en-US" b="0" dirty="0">
                <a:effectLst/>
                <a:latin typeface="Calibri" charset="0"/>
                <a:ea typeface="+mn-ea"/>
                <a:cs typeface="+mn-cs"/>
              </a:rPr>
              <a:t>“whole village” to support the 	whole child</a:t>
            </a:r>
          </a:p>
        </p:txBody>
      </p:sp>
      <p:sp>
        <p:nvSpPr>
          <p:cNvPr id="2" name="Rectangle 1"/>
          <p:cNvSpPr/>
          <p:nvPr/>
        </p:nvSpPr>
        <p:spPr>
          <a:xfrm>
            <a:off x="-1536700" y="-7735747"/>
            <a:ext cx="2286000" cy="18132145"/>
          </a:xfrm>
          <a:prstGeom prst="rect">
            <a:avLst/>
          </a:prstGeom>
        </p:spPr>
        <p:txBody>
          <a:bodyPr>
            <a:spAutoFit/>
          </a:bodyPr>
          <a:lstStyle/>
          <a:p>
            <a:pPr marL="342900" indent="-342900" eaLnBrk="1" hangingPunct="1">
              <a:lnSpc>
                <a:spcPct val="80000"/>
              </a:lnSpc>
              <a:spcBef>
                <a:spcPct val="20000"/>
              </a:spcBef>
              <a:buClr>
                <a:srgbClr val="E4005C"/>
              </a:buClr>
              <a:buSzPct val="70000"/>
              <a:buFont typeface="Wingdings" charset="0"/>
              <a:buChar char="v"/>
              <a:defRPr/>
            </a:pPr>
            <a:r>
              <a:rPr lang="en-US" sz="3200" kern="0" dirty="0">
                <a:ln w="12700">
                  <a:solidFill>
                    <a:srgbClr val="000000"/>
                  </a:solidFill>
                  <a:prstDash val="solid"/>
                </a:ln>
                <a:solidFill>
                  <a:srgbClr val="000000"/>
                </a:solidFill>
                <a:latin typeface="Calibri" charset="0"/>
                <a:ea typeface="+mn-ea"/>
              </a:rPr>
              <a:t>School climate: An educational tradition</a:t>
            </a:r>
          </a:p>
          <a:p>
            <a:pPr marL="342900" indent="-342900" eaLnBrk="1" hangingPunct="1">
              <a:lnSpc>
                <a:spcPct val="80000"/>
              </a:lnSpc>
              <a:spcBef>
                <a:spcPct val="20000"/>
              </a:spcBef>
              <a:buClr>
                <a:srgbClr val="E4005C"/>
              </a:buClr>
              <a:buSzPct val="70000"/>
              <a:buFont typeface="Wingdings" charset="0"/>
              <a:buChar char="v"/>
              <a:defRPr/>
            </a:pPr>
            <a:r>
              <a:rPr lang="en-US" sz="3200" kern="0" dirty="0">
                <a:ln w="12700">
                  <a:solidFill>
                    <a:srgbClr val="000000"/>
                  </a:solidFill>
                  <a:prstDash val="solid"/>
                </a:ln>
                <a:solidFill>
                  <a:srgbClr val="000000"/>
                </a:solidFill>
                <a:latin typeface="Calibri" charset="0"/>
                <a:ea typeface="+mn-ea"/>
              </a:rPr>
              <a:t> A data-driven, continuous school improvement   strategy that recognizes the “voice” of the 	whole school community</a:t>
            </a:r>
          </a:p>
          <a:p>
            <a:pPr marL="342900" indent="-342900" eaLnBrk="1" hangingPunct="1">
              <a:lnSpc>
                <a:spcPct val="80000"/>
              </a:lnSpc>
              <a:spcBef>
                <a:spcPct val="20000"/>
              </a:spcBef>
              <a:buClr>
                <a:srgbClr val="E4005C"/>
              </a:buClr>
              <a:buSzPct val="70000"/>
              <a:buFont typeface="Wingdings" charset="0"/>
              <a:buChar char="v"/>
              <a:defRPr/>
            </a:pPr>
            <a:r>
              <a:rPr lang="en-US" sz="3200" kern="0" dirty="0">
                <a:ln w="12700">
                  <a:solidFill>
                    <a:srgbClr val="000000"/>
                  </a:solidFill>
                  <a:prstDash val="solid"/>
                </a:ln>
                <a:solidFill>
                  <a:srgbClr val="000000"/>
                </a:solidFill>
                <a:latin typeface="Calibri" charset="0"/>
                <a:ea typeface="+mn-ea"/>
              </a:rPr>
              <a:t> Recognizing the social, emotional and civic as well as intellectual aspects of learning and 	school life</a:t>
            </a:r>
          </a:p>
          <a:p>
            <a:pPr marL="342900" indent="-342900" eaLnBrk="1" hangingPunct="1">
              <a:lnSpc>
                <a:spcPct val="80000"/>
              </a:lnSpc>
              <a:spcBef>
                <a:spcPct val="20000"/>
              </a:spcBef>
              <a:buClr>
                <a:srgbClr val="E4005C"/>
              </a:buClr>
              <a:buSzPct val="70000"/>
              <a:buFont typeface="Wingdings" charset="0"/>
              <a:buChar char="v"/>
              <a:defRPr/>
            </a:pPr>
            <a:r>
              <a:rPr lang="en-US" sz="3200" kern="0" dirty="0">
                <a:ln w="12700">
                  <a:solidFill>
                    <a:srgbClr val="000000"/>
                  </a:solidFill>
                  <a:prstDash val="solid"/>
                </a:ln>
                <a:solidFill>
                  <a:srgbClr val="000000"/>
                </a:solidFill>
                <a:latin typeface="Calibri" charset="0"/>
                <a:ea typeface="+mn-ea"/>
              </a:rPr>
              <a:t> Supporting the “whole village” to support the 	whole child</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defRPr/>
            </a:pPr>
            <a:r>
              <a:rPr lang="en-US" altLang="en-US" smtClean="0">
                <a:latin typeface="Perpetua Titling MT" pitchFamily="18" charset="0"/>
              </a:rPr>
              <a:t>A working definition</a:t>
            </a:r>
          </a:p>
        </p:txBody>
      </p:sp>
      <p:sp>
        <p:nvSpPr>
          <p:cNvPr id="4099" name="Rectangle 3"/>
          <p:cNvSpPr>
            <a:spLocks noGrp="1"/>
          </p:cNvSpPr>
          <p:nvPr>
            <p:ph idx="1"/>
          </p:nvPr>
        </p:nvSpPr>
        <p:spPr/>
        <p:txBody>
          <a:bodyPr>
            <a:normAutofit fontScale="92500"/>
          </a:bodyPr>
          <a:lstStyle/>
          <a:p>
            <a:pPr marL="0" indent="0" eaLnBrk="1" hangingPunct="1">
              <a:buFont typeface="Arial" charset="0"/>
              <a:buNone/>
              <a:defRPr/>
            </a:pPr>
            <a:r>
              <a:rPr lang="ja-JP" altLang="en-US" i="1" dirty="0">
                <a:effectLst/>
                <a:latin typeface="Calisto MT" charset="0"/>
                <a:ea typeface="+mn-ea"/>
                <a:cs typeface="+mn-cs"/>
              </a:rPr>
              <a:t>“</a:t>
            </a:r>
            <a:r>
              <a:rPr lang="en-US" altLang="ja-JP" i="1" dirty="0">
                <a:effectLst/>
                <a:latin typeface="Calisto MT" charset="0"/>
                <a:ea typeface="+mn-ea"/>
                <a:cs typeface="+mn-cs"/>
              </a:rPr>
              <a:t>School climate refers to the quality and character of school life. School climate is based on patterns of people</a:t>
            </a:r>
            <a:r>
              <a:rPr lang="ja-JP" altLang="en-US" i="1" dirty="0">
                <a:effectLst/>
                <a:latin typeface="Calisto MT" charset="0"/>
                <a:ea typeface="+mn-ea"/>
                <a:cs typeface="+mn-cs"/>
              </a:rPr>
              <a:t>’</a:t>
            </a:r>
            <a:r>
              <a:rPr lang="en-US" altLang="ja-JP" i="1" dirty="0">
                <a:effectLst/>
                <a:latin typeface="Calisto MT" charset="0"/>
                <a:ea typeface="+mn-ea"/>
                <a:cs typeface="+mn-cs"/>
              </a:rPr>
              <a:t>s experience of school life and reflects norms, goals, values, interpersonal relationships, teaching, learning, leadership practices, and organizational structures.</a:t>
            </a:r>
            <a:r>
              <a:rPr lang="ja-JP" altLang="en-US" i="1" dirty="0">
                <a:effectLst/>
                <a:latin typeface="Calisto MT" charset="0"/>
                <a:ea typeface="+mn-ea"/>
                <a:cs typeface="+mn-cs"/>
              </a:rPr>
              <a:t>”</a:t>
            </a:r>
            <a:r>
              <a:rPr lang="en-US" altLang="ja-JP" i="1" dirty="0">
                <a:effectLst/>
                <a:latin typeface="Calisto MT" charset="0"/>
                <a:ea typeface="+mn-ea"/>
                <a:cs typeface="+mn-cs"/>
              </a:rPr>
              <a:t> </a:t>
            </a:r>
          </a:p>
          <a:p>
            <a:pPr marL="0" indent="0" eaLnBrk="1" hangingPunct="1">
              <a:buFont typeface="Arial" charset="0"/>
              <a:buNone/>
              <a:defRPr/>
            </a:pPr>
            <a:endParaRPr lang="en-US" altLang="ja-JP" i="1" dirty="0">
              <a:effectLst/>
              <a:latin typeface="Calisto MT" charset="0"/>
              <a:ea typeface="+mn-ea"/>
              <a:cs typeface="+mn-cs"/>
            </a:endParaRPr>
          </a:p>
          <a:p>
            <a:pPr marL="0" indent="0" eaLnBrk="1" hangingPunct="1">
              <a:buFont typeface="Arial" charset="0"/>
              <a:buNone/>
              <a:defRPr/>
            </a:pPr>
            <a:r>
              <a:rPr lang="en-US" altLang="ja-JP" i="1" dirty="0">
                <a:effectLst/>
                <a:latin typeface="Calisto MT" charset="0"/>
                <a:ea typeface="+mn-ea"/>
                <a:cs typeface="+mn-cs"/>
              </a:rPr>
              <a:t>-National School Climate Council, 2007</a:t>
            </a:r>
            <a:endParaRPr lang="en-US" i="1" dirty="0">
              <a:effectLst/>
              <a:latin typeface="Calisto MT" charset="0"/>
              <a:ea typeface="+mn-ea"/>
              <a:cs typeface="+mn-cs"/>
            </a:endParaRPr>
          </a:p>
        </p:txBody>
      </p:sp>
    </p:spTree>
    <p:custDataLst>
      <p:tags r:id="rId1"/>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1295400" y="152400"/>
            <a:ext cx="6400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sz="2600" smtClean="0">
                <a:effectLst/>
                <a:ea typeface="ＭＳ Ｐゴシック" pitchFamily="34" charset="-128"/>
              </a:rPr>
              <a:t>School Improvement Research: </a:t>
            </a:r>
            <a:r>
              <a:rPr lang="en-US" altLang="en-US" sz="2000" smtClean="0">
                <a:effectLst/>
                <a:ea typeface="ＭＳ Ｐゴシック" pitchFamily="34" charset="-128"/>
              </a:rPr>
              <a:t>helpful and less helpful </a:t>
            </a:r>
            <a:r>
              <a:rPr lang="ja-JP" altLang="en-US" sz="2000" smtClean="0">
                <a:effectLst/>
                <a:ea typeface="ＭＳ Ｐゴシック" pitchFamily="34" charset="-128"/>
              </a:rPr>
              <a:t>“</a:t>
            </a:r>
            <a:r>
              <a:rPr lang="en-US" altLang="ja-JP" sz="2000" smtClean="0">
                <a:effectLst/>
                <a:ea typeface="ＭＳ Ｐゴシック" pitchFamily="34" charset="-128"/>
              </a:rPr>
              <a:t>Drivers</a:t>
            </a:r>
            <a:r>
              <a:rPr lang="ja-JP" altLang="en-US" sz="2000" smtClean="0">
                <a:effectLst/>
                <a:ea typeface="ＭＳ Ｐゴシック" pitchFamily="34" charset="-128"/>
              </a:rPr>
              <a:t>”</a:t>
            </a:r>
            <a:r>
              <a:rPr lang="en-US" altLang="ja-JP" sz="2000" smtClean="0">
                <a:effectLst/>
                <a:ea typeface="ＭＳ Ｐゴシック" pitchFamily="34" charset="-128"/>
              </a:rPr>
              <a:t> of change*</a:t>
            </a:r>
            <a:endParaRPr lang="en-US" altLang="en-US" sz="2000" smtClean="0">
              <a:effectLst/>
              <a:ea typeface="ＭＳ Ｐゴシック" pitchFamily="34" charset="-128"/>
            </a:endParaRPr>
          </a:p>
        </p:txBody>
      </p:sp>
      <p:sp>
        <p:nvSpPr>
          <p:cNvPr id="3508227" name="Rectangle 3"/>
          <p:cNvSpPr>
            <a:spLocks noGrp="1" noChangeArrowheads="1"/>
          </p:cNvSpPr>
          <p:nvPr>
            <p:ph idx="4294967295"/>
          </p:nvPr>
        </p:nvSpPr>
        <p:spPr>
          <a:xfrm>
            <a:off x="0" y="1524000"/>
            <a:ext cx="4267200" cy="4953000"/>
          </a:xfrm>
        </p:spPr>
        <p:txBody>
          <a:bodyPr/>
          <a:lstStyle/>
          <a:p>
            <a:pPr eaLnBrk="1" hangingPunct="1">
              <a:lnSpc>
                <a:spcPct val="80000"/>
              </a:lnSpc>
              <a:buFont typeface="Calisto MT" pitchFamily="18" charset="0"/>
              <a:buNone/>
              <a:defRPr/>
            </a:pPr>
            <a:r>
              <a:rPr lang="en-US" altLang="en-US" sz="2600" smtClean="0">
                <a:effectLst>
                  <a:outerShdw blurRad="38100" dist="38100" dir="2700000" algn="tl">
                    <a:srgbClr val="000000"/>
                  </a:outerShdw>
                </a:effectLst>
                <a:latin typeface="Calibri" pitchFamily="34" charset="0"/>
                <a:ea typeface="ＭＳ Ｐゴシック" pitchFamily="34" charset="-128"/>
              </a:rPr>
              <a:t>Unhelpful </a:t>
            </a:r>
            <a:r>
              <a:rPr lang="en-US" altLang="en-US" sz="2600" i="1" smtClean="0">
                <a:effectLst>
                  <a:outerShdw blurRad="38100" dist="38100" dir="2700000" algn="tl">
                    <a:srgbClr val="000000"/>
                  </a:outerShdw>
                </a:effectLst>
                <a:latin typeface="Calibri" pitchFamily="34" charset="0"/>
                <a:ea typeface="ＭＳ Ｐゴシック" pitchFamily="34" charset="-128"/>
              </a:rPr>
              <a:t>Primary </a:t>
            </a:r>
            <a:r>
              <a:rPr lang="en-US" altLang="en-US" sz="2600" smtClean="0">
                <a:effectLst>
                  <a:outerShdw blurRad="38100" dist="38100" dir="2700000" algn="tl">
                    <a:srgbClr val="000000"/>
                  </a:outerShdw>
                </a:effectLst>
                <a:latin typeface="Calibri" pitchFamily="34" charset="0"/>
                <a:ea typeface="ＭＳ Ｐゴシック" pitchFamily="34" charset="-128"/>
              </a:rPr>
              <a:t>Drivers:</a:t>
            </a:r>
          </a:p>
          <a:p>
            <a:pPr eaLnBrk="1" hangingPunct="1">
              <a:lnSpc>
                <a:spcPct val="80000"/>
              </a:lnSpc>
              <a:buFont typeface="Perpetua Titling MT" pitchFamily="18" charset="0"/>
              <a:buAutoNum type="arabicParenR"/>
              <a:defRPr/>
            </a:pPr>
            <a:r>
              <a:rPr lang="en-US" altLang="en-US" sz="2600" smtClean="0">
                <a:effectLst/>
                <a:latin typeface="Calibri" pitchFamily="34" charset="0"/>
                <a:ea typeface="ＭＳ Ｐゴシック" pitchFamily="34" charset="-128"/>
              </a:rPr>
              <a:t>Accountability systems that use data as a </a:t>
            </a:r>
            <a:r>
              <a:rPr lang="ja-JP" altLang="en-US" sz="2600" smtClean="0">
                <a:effectLst/>
                <a:latin typeface="Calibri" pitchFamily="34" charset="0"/>
                <a:ea typeface="ＭＳ Ｐゴシック" pitchFamily="34" charset="-128"/>
              </a:rPr>
              <a:t>“</a:t>
            </a:r>
            <a:r>
              <a:rPr lang="en-US" altLang="ja-JP" sz="2600" smtClean="0">
                <a:effectLst/>
                <a:latin typeface="Calibri" pitchFamily="34" charset="0"/>
                <a:ea typeface="ＭＳ Ｐゴシック" pitchFamily="34" charset="-128"/>
              </a:rPr>
              <a:t>hammer</a:t>
            </a:r>
            <a:r>
              <a:rPr lang="ja-JP" altLang="en-US" sz="2600" smtClean="0">
                <a:effectLst/>
                <a:latin typeface="Calibri" pitchFamily="34" charset="0"/>
                <a:ea typeface="ＭＳ Ｐゴシック" pitchFamily="34" charset="-128"/>
              </a:rPr>
              <a:t>”</a:t>
            </a:r>
            <a:r>
              <a:rPr lang="en-US" altLang="ja-JP" sz="2600" smtClean="0">
                <a:effectLst/>
                <a:latin typeface="Calibri" pitchFamily="34" charset="0"/>
                <a:ea typeface="ＭＳ Ｐゴシック" pitchFamily="34" charset="-128"/>
              </a:rPr>
              <a:t> rather than a </a:t>
            </a:r>
            <a:r>
              <a:rPr lang="ja-JP" altLang="en-US" sz="2600" smtClean="0">
                <a:effectLst/>
                <a:latin typeface="Calibri" pitchFamily="34" charset="0"/>
                <a:ea typeface="ＭＳ Ｐゴシック" pitchFamily="34" charset="-128"/>
              </a:rPr>
              <a:t>“</a:t>
            </a:r>
            <a:r>
              <a:rPr lang="en-US" altLang="ja-JP" sz="2600" smtClean="0">
                <a:effectLst/>
                <a:latin typeface="Calibri" pitchFamily="34" charset="0"/>
                <a:ea typeface="ＭＳ Ｐゴシック" pitchFamily="34" charset="-128"/>
              </a:rPr>
              <a:t>flashlight</a:t>
            </a:r>
            <a:r>
              <a:rPr lang="ja-JP" altLang="en-US" sz="2600" smtClean="0">
                <a:effectLst/>
                <a:latin typeface="Calibri" pitchFamily="34" charset="0"/>
                <a:ea typeface="ＭＳ Ｐゴシック" pitchFamily="34" charset="-128"/>
              </a:rPr>
              <a:t>”</a:t>
            </a:r>
            <a:endParaRPr lang="en-US" altLang="ja-JP" sz="2600" smtClean="0">
              <a:effectLst/>
              <a:latin typeface="Calibri" pitchFamily="34" charset="0"/>
              <a:ea typeface="ＭＳ Ｐゴシック" pitchFamily="34" charset="-128"/>
            </a:endParaRPr>
          </a:p>
          <a:p>
            <a:pPr eaLnBrk="1" hangingPunct="1">
              <a:lnSpc>
                <a:spcPct val="80000"/>
              </a:lnSpc>
              <a:buFont typeface="Perpetua Titling MT" pitchFamily="18" charset="0"/>
              <a:buAutoNum type="arabicParenR"/>
              <a:defRPr/>
            </a:pPr>
            <a:r>
              <a:rPr lang="en-US" altLang="en-US" sz="2600" smtClean="0">
                <a:effectLst/>
                <a:latin typeface="Calibri" pitchFamily="34" charset="0"/>
                <a:ea typeface="ＭＳ Ｐゴシック" pitchFamily="34" charset="-128"/>
              </a:rPr>
              <a:t>Primary focus on the individual teacher and/or administrator</a:t>
            </a:r>
          </a:p>
          <a:p>
            <a:pPr eaLnBrk="1" hangingPunct="1">
              <a:lnSpc>
                <a:spcPct val="80000"/>
              </a:lnSpc>
              <a:buFont typeface="Perpetua Titling MT" pitchFamily="18" charset="0"/>
              <a:buAutoNum type="arabicParenR"/>
              <a:defRPr/>
            </a:pPr>
            <a:r>
              <a:rPr lang="en-US" altLang="en-US" sz="2600" smtClean="0">
                <a:effectLst/>
                <a:latin typeface="Calibri" pitchFamily="34" charset="0"/>
                <a:ea typeface="ＭＳ Ｐゴシック" pitchFamily="34" charset="-128"/>
              </a:rPr>
              <a:t>Technology</a:t>
            </a:r>
          </a:p>
          <a:p>
            <a:pPr eaLnBrk="1" hangingPunct="1">
              <a:lnSpc>
                <a:spcPct val="80000"/>
              </a:lnSpc>
              <a:buFont typeface="Perpetua Titling MT" pitchFamily="18" charset="0"/>
              <a:buAutoNum type="arabicParenR"/>
              <a:defRPr/>
            </a:pPr>
            <a:r>
              <a:rPr lang="en-US" altLang="en-US" sz="2600" smtClean="0">
                <a:effectLst/>
                <a:latin typeface="Calibri" pitchFamily="34" charset="0"/>
                <a:ea typeface="ＭＳ Ｐゴシック" pitchFamily="34" charset="-128"/>
              </a:rPr>
              <a:t>Specific </a:t>
            </a:r>
            <a:r>
              <a:rPr lang="ja-JP" altLang="en-US" sz="2600" smtClean="0">
                <a:effectLst/>
                <a:latin typeface="Calibri" pitchFamily="34" charset="0"/>
                <a:ea typeface="ＭＳ Ｐゴシック" pitchFamily="34" charset="-128"/>
              </a:rPr>
              <a:t>“</a:t>
            </a:r>
            <a:r>
              <a:rPr lang="en-US" altLang="ja-JP" sz="2600" smtClean="0">
                <a:effectLst/>
                <a:latin typeface="Calibri" pitchFamily="34" charset="0"/>
                <a:ea typeface="ＭＳ Ｐゴシック" pitchFamily="34" charset="-128"/>
              </a:rPr>
              <a:t>evidence-based</a:t>
            </a:r>
            <a:r>
              <a:rPr lang="ja-JP" altLang="en-US" sz="2600" smtClean="0">
                <a:effectLst/>
                <a:latin typeface="Calibri" pitchFamily="34" charset="0"/>
                <a:ea typeface="ＭＳ Ｐゴシック" pitchFamily="34" charset="-128"/>
              </a:rPr>
              <a:t>”</a:t>
            </a:r>
            <a:r>
              <a:rPr lang="en-US" altLang="ja-JP" sz="2600" smtClean="0">
                <a:effectLst/>
                <a:latin typeface="Calibri" pitchFamily="34" charset="0"/>
                <a:ea typeface="ＭＳ Ｐゴシック" pitchFamily="34" charset="-128"/>
              </a:rPr>
              <a:t> programs</a:t>
            </a:r>
          </a:p>
          <a:p>
            <a:pPr eaLnBrk="1" hangingPunct="1">
              <a:lnSpc>
                <a:spcPct val="80000"/>
              </a:lnSpc>
              <a:buFont typeface="Perpetua Titling MT" pitchFamily="18" charset="0"/>
              <a:buAutoNum type="arabicParenR"/>
              <a:defRPr/>
            </a:pPr>
            <a:r>
              <a:rPr lang="en-US" altLang="ja-JP" sz="2600" smtClean="0">
                <a:effectLst/>
                <a:latin typeface="Calibri" pitchFamily="34" charset="0"/>
                <a:ea typeface="ＭＳ Ｐゴシック" pitchFamily="34" charset="-128"/>
              </a:rPr>
              <a:t>“One-Time” programs	</a:t>
            </a:r>
          </a:p>
          <a:p>
            <a:pPr eaLnBrk="1" hangingPunct="1">
              <a:lnSpc>
                <a:spcPct val="80000"/>
              </a:lnSpc>
              <a:buFont typeface="Calisto MT" pitchFamily="18" charset="0"/>
              <a:buNone/>
              <a:defRPr/>
            </a:pPr>
            <a:endParaRPr lang="en-US" altLang="en-US" sz="700" smtClean="0">
              <a:effectLst>
                <a:outerShdw blurRad="38100" dist="38100" dir="2700000" algn="tl">
                  <a:srgbClr val="000000"/>
                </a:outerShdw>
              </a:effectLst>
              <a:latin typeface="Calibri" pitchFamily="34" charset="0"/>
              <a:ea typeface="ＭＳ Ｐゴシック" pitchFamily="34" charset="-128"/>
            </a:endParaRPr>
          </a:p>
          <a:p>
            <a:pPr eaLnBrk="1" hangingPunct="1">
              <a:lnSpc>
                <a:spcPct val="80000"/>
              </a:lnSpc>
              <a:buFont typeface="Calisto MT" pitchFamily="18" charset="0"/>
              <a:buNone/>
              <a:defRPr/>
            </a:pPr>
            <a:endParaRPr lang="en-US" altLang="en-US" sz="700" smtClean="0">
              <a:effectLst>
                <a:outerShdw blurRad="38100" dist="38100" dir="2700000" algn="tl">
                  <a:srgbClr val="000000"/>
                </a:outerShdw>
              </a:effectLst>
              <a:latin typeface="Calibri" pitchFamily="34" charset="0"/>
              <a:ea typeface="ＭＳ Ｐゴシック" pitchFamily="34" charset="-128"/>
            </a:endParaRPr>
          </a:p>
          <a:p>
            <a:pPr eaLnBrk="1" hangingPunct="1">
              <a:lnSpc>
                <a:spcPct val="80000"/>
              </a:lnSpc>
              <a:buFont typeface="Calisto MT" pitchFamily="18" charset="0"/>
              <a:buNone/>
              <a:defRPr/>
            </a:pPr>
            <a:endParaRPr lang="en-US" altLang="en-US" sz="700" smtClean="0">
              <a:effectLst>
                <a:outerShdw blurRad="38100" dist="38100" dir="2700000" algn="tl">
                  <a:srgbClr val="000000"/>
                </a:outerShdw>
              </a:effectLst>
              <a:latin typeface="Calibri" pitchFamily="34" charset="0"/>
              <a:ea typeface="ＭＳ Ｐゴシック" pitchFamily="34" charset="-128"/>
            </a:endParaRPr>
          </a:p>
          <a:p>
            <a:pPr eaLnBrk="1" hangingPunct="1">
              <a:lnSpc>
                <a:spcPct val="80000"/>
              </a:lnSpc>
              <a:buFont typeface="Calisto MT" pitchFamily="18" charset="0"/>
              <a:buNone/>
              <a:defRPr/>
            </a:pPr>
            <a:endParaRPr lang="en-US" altLang="en-US" sz="700" smtClean="0">
              <a:effectLst>
                <a:outerShdw blurRad="38100" dist="38100" dir="2700000" algn="tl">
                  <a:srgbClr val="000000"/>
                </a:outerShdw>
              </a:effectLst>
              <a:latin typeface="Calibri" pitchFamily="34" charset="0"/>
              <a:ea typeface="ＭＳ Ｐゴシック" pitchFamily="34" charset="-128"/>
            </a:endParaRPr>
          </a:p>
          <a:p>
            <a:pPr eaLnBrk="1" hangingPunct="1">
              <a:lnSpc>
                <a:spcPct val="80000"/>
              </a:lnSpc>
              <a:buFont typeface="Calisto MT" pitchFamily="18" charset="0"/>
              <a:buNone/>
              <a:defRPr/>
            </a:pPr>
            <a:endParaRPr lang="en-US" altLang="en-US" sz="700" smtClean="0">
              <a:effectLst>
                <a:outerShdw blurRad="38100" dist="38100" dir="2700000" algn="tl">
                  <a:srgbClr val="000000"/>
                </a:outerShdw>
              </a:effectLst>
              <a:latin typeface="Calibri" pitchFamily="34" charset="0"/>
              <a:ea typeface="ＭＳ Ｐゴシック" pitchFamily="34" charset="-128"/>
            </a:endParaRPr>
          </a:p>
        </p:txBody>
      </p:sp>
      <p:sp>
        <p:nvSpPr>
          <p:cNvPr id="45059" name="TextBox 1"/>
          <p:cNvSpPr txBox="1">
            <a:spLocks noChangeArrowheads="1"/>
          </p:cNvSpPr>
          <p:nvPr/>
        </p:nvSpPr>
        <p:spPr bwMode="auto">
          <a:xfrm>
            <a:off x="4495800" y="1600200"/>
            <a:ext cx="46482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r>
              <a:rPr lang="en-US" altLang="en-US" sz="2400" b="1" smtClean="0">
                <a:latin typeface="Calibri" pitchFamily="34" charset="0"/>
              </a:rPr>
              <a:t>Helpful </a:t>
            </a:r>
            <a:r>
              <a:rPr lang="en-US" altLang="en-US" sz="2400" b="1" i="1" smtClean="0">
                <a:latin typeface="Calibri" pitchFamily="34" charset="0"/>
              </a:rPr>
              <a:t>Primary </a:t>
            </a:r>
            <a:r>
              <a:rPr lang="en-US" altLang="en-US" sz="2400" b="1" smtClean="0">
                <a:latin typeface="Calibri" pitchFamily="34" charset="0"/>
              </a:rPr>
              <a:t>Drivers</a:t>
            </a:r>
          </a:p>
          <a:p>
            <a:pPr>
              <a:buFont typeface="Perpetua Titling MT" pitchFamily="18" charset="0"/>
              <a:buAutoNum type="arabicParenR"/>
              <a:defRPr/>
            </a:pPr>
            <a:r>
              <a:rPr lang="en-US" altLang="en-US" sz="2400" smtClean="0">
                <a:latin typeface="Calibri" pitchFamily="34" charset="0"/>
              </a:rPr>
              <a:t>Fostering the intrinsic motivation of students, parents and school personnel: </a:t>
            </a:r>
            <a:r>
              <a:rPr lang="ja-JP" altLang="en-US" sz="2400" smtClean="0">
                <a:latin typeface="Calibri" pitchFamily="34" charset="0"/>
              </a:rPr>
              <a:t>“</a:t>
            </a:r>
            <a:r>
              <a:rPr lang="en-US" altLang="ja-JP" sz="2400" smtClean="0">
                <a:latin typeface="Calibri" pitchFamily="34" charset="0"/>
              </a:rPr>
              <a:t>igniting</a:t>
            </a:r>
            <a:r>
              <a:rPr lang="ja-JP" altLang="en-US" sz="2400" smtClean="0">
                <a:latin typeface="Calibri" pitchFamily="34" charset="0"/>
              </a:rPr>
              <a:t>”</a:t>
            </a:r>
            <a:r>
              <a:rPr lang="en-US" altLang="ja-JP" sz="2400" smtClean="0">
                <a:latin typeface="Calibri" pitchFamily="34" charset="0"/>
              </a:rPr>
              <a:t> the process</a:t>
            </a:r>
          </a:p>
          <a:p>
            <a:pPr>
              <a:buFont typeface="Perpetua Titling MT" pitchFamily="18" charset="0"/>
              <a:buAutoNum type="arabicParenR"/>
              <a:defRPr/>
            </a:pPr>
            <a:r>
              <a:rPr lang="en-US" altLang="en-US" sz="2400" smtClean="0">
                <a:latin typeface="Calibri" pitchFamily="34" charset="0"/>
              </a:rPr>
              <a:t>Engaging students &amp; educators in a continuous process of social-emotional &amp; civic as well as intellectual learning</a:t>
            </a:r>
          </a:p>
          <a:p>
            <a:pPr>
              <a:buFont typeface="Perpetua Titling MT" pitchFamily="18" charset="0"/>
              <a:buAutoNum type="arabicParenR"/>
              <a:defRPr/>
            </a:pPr>
            <a:r>
              <a:rPr lang="en-US" altLang="en-US" sz="2400" smtClean="0">
                <a:latin typeface="Calibri" pitchFamily="34" charset="0"/>
              </a:rPr>
              <a:t>Inspiring team work and a collaborative problem solving process </a:t>
            </a:r>
          </a:p>
          <a:p>
            <a:pPr>
              <a:buFont typeface="Perpetua Titling MT" pitchFamily="18" charset="0"/>
              <a:buAutoNum type="arabicParenR"/>
              <a:defRPr/>
            </a:pPr>
            <a:r>
              <a:rPr lang="en-US" altLang="en-US" sz="2400" smtClean="0">
                <a:latin typeface="Calibri" pitchFamily="34" charset="0"/>
              </a:rPr>
              <a:t>Affecting the whole  community</a:t>
            </a:r>
          </a:p>
          <a:p>
            <a:pPr>
              <a:defRPr/>
            </a:pPr>
            <a:r>
              <a:rPr lang="en-US" altLang="en-US" sz="1600" smtClean="0">
                <a:effectLst>
                  <a:outerShdw blurRad="38100" dist="38100" dir="2700000" algn="tl">
                    <a:srgbClr val="000000"/>
                  </a:outerShdw>
                </a:effectLst>
                <a:latin typeface="Calibri" pitchFamily="34" charset="0"/>
              </a:rPr>
              <a:t>* Bryk, et. al. 2002  &amp; 2010; Fullan, 2011; Mourshed, Chijioke &amp; Barber, 2010; Tucker 2011</a:t>
            </a:r>
            <a:r>
              <a:rPr lang="en-US" altLang="en-US" sz="1800" smtClean="0">
                <a:effectLst>
                  <a:outerShdw blurRad="38100" dist="38100" dir="2700000" algn="tl">
                    <a:srgbClr val="000000"/>
                  </a:outerShdw>
                </a:effectLst>
                <a:latin typeface="Calibri" pitchFamily="34" charset="0"/>
              </a:rPr>
              <a:t>.</a:t>
            </a:r>
          </a:p>
          <a:p>
            <a:pPr>
              <a:defRPr/>
            </a:pPr>
            <a:endParaRPr lang="en-US" altLang="en-US" sz="2400" smtClean="0">
              <a:latin typeface="Calibri" pitchFamily="34" charset="0"/>
            </a:endParaRPr>
          </a:p>
          <a:p>
            <a:pPr>
              <a:defRPr/>
            </a:pPr>
            <a:endParaRPr lang="en-US" altLang="en-US" smtClean="0">
              <a:latin typeface="Calibri" pitchFamily="34" charset="0"/>
            </a:endParaRPr>
          </a:p>
        </p:txBody>
      </p:sp>
      <p:sp>
        <p:nvSpPr>
          <p:cNvPr id="37893" name="TextBox 2"/>
          <p:cNvSpPr txBox="1">
            <a:spLocks noChangeArrowheads="1"/>
          </p:cNvSpPr>
          <p:nvPr/>
        </p:nvSpPr>
        <p:spPr bwMode="auto">
          <a:xfrm>
            <a:off x="381000" y="6723063"/>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a:p>
          <a:p>
            <a:pPr>
              <a:buFontTx/>
              <a:buChar char="•"/>
            </a:pPr>
            <a:endParaRPr lang="en-US" altLang="en-US"/>
          </a:p>
          <a:p>
            <a:endParaRPr lang="en-US"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08227">
                                            <p:txEl>
                                              <p:pRg st="0" end="0"/>
                                            </p:txEl>
                                          </p:spTgt>
                                        </p:tgtEl>
                                        <p:attrNameLst>
                                          <p:attrName>style.visibility</p:attrName>
                                        </p:attrNameLst>
                                      </p:cBhvr>
                                      <p:to>
                                        <p:strVal val="visible"/>
                                      </p:to>
                                    </p:set>
                                    <p:animEffect transition="in" filter="wipe(left)">
                                      <p:cBhvr>
                                        <p:cTn id="7" dur="500"/>
                                        <p:tgtEl>
                                          <p:spTgt spid="3508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08227">
                                            <p:txEl>
                                              <p:pRg st="1" end="1"/>
                                            </p:txEl>
                                          </p:spTgt>
                                        </p:tgtEl>
                                        <p:attrNameLst>
                                          <p:attrName>style.visibility</p:attrName>
                                        </p:attrNameLst>
                                      </p:cBhvr>
                                      <p:to>
                                        <p:strVal val="visible"/>
                                      </p:to>
                                    </p:set>
                                    <p:animEffect transition="in" filter="wipe(left)">
                                      <p:cBhvr>
                                        <p:cTn id="12" dur="500"/>
                                        <p:tgtEl>
                                          <p:spTgt spid="3508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08227">
                                            <p:txEl>
                                              <p:pRg st="2" end="2"/>
                                            </p:txEl>
                                          </p:spTgt>
                                        </p:tgtEl>
                                        <p:attrNameLst>
                                          <p:attrName>style.visibility</p:attrName>
                                        </p:attrNameLst>
                                      </p:cBhvr>
                                      <p:to>
                                        <p:strVal val="visible"/>
                                      </p:to>
                                    </p:set>
                                    <p:animEffect transition="in" filter="wipe(left)">
                                      <p:cBhvr>
                                        <p:cTn id="17" dur="500"/>
                                        <p:tgtEl>
                                          <p:spTgt spid="3508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08227">
                                            <p:txEl>
                                              <p:pRg st="3" end="3"/>
                                            </p:txEl>
                                          </p:spTgt>
                                        </p:tgtEl>
                                        <p:attrNameLst>
                                          <p:attrName>style.visibility</p:attrName>
                                        </p:attrNameLst>
                                      </p:cBhvr>
                                      <p:to>
                                        <p:strVal val="visible"/>
                                      </p:to>
                                    </p:set>
                                    <p:animEffect transition="in" filter="wipe(left)">
                                      <p:cBhvr>
                                        <p:cTn id="22" dur="500"/>
                                        <p:tgtEl>
                                          <p:spTgt spid="3508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08227">
                                            <p:txEl>
                                              <p:pRg st="4" end="4"/>
                                            </p:txEl>
                                          </p:spTgt>
                                        </p:tgtEl>
                                        <p:attrNameLst>
                                          <p:attrName>style.visibility</p:attrName>
                                        </p:attrNameLst>
                                      </p:cBhvr>
                                      <p:to>
                                        <p:strVal val="visible"/>
                                      </p:to>
                                    </p:set>
                                    <p:animEffect transition="in" filter="wipe(left)">
                                      <p:cBhvr>
                                        <p:cTn id="27" dur="500"/>
                                        <p:tgtEl>
                                          <p:spTgt spid="3508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08227">
                                            <p:txEl>
                                              <p:pRg st="5" end="5"/>
                                            </p:txEl>
                                          </p:spTgt>
                                        </p:tgtEl>
                                        <p:attrNameLst>
                                          <p:attrName>style.visibility</p:attrName>
                                        </p:attrNameLst>
                                      </p:cBhvr>
                                      <p:to>
                                        <p:strVal val="visible"/>
                                      </p:to>
                                    </p:set>
                                    <p:animEffect transition="in" filter="wipe(left)">
                                      <p:cBhvr>
                                        <p:cTn id="32" dur="500"/>
                                        <p:tgtEl>
                                          <p:spTgt spid="35082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1" nodeType="clickEffect">
                                  <p:stCondLst>
                                    <p:cond delay="0"/>
                                  </p:stCondLst>
                                  <p:childTnLst>
                                    <p:set>
                                      <p:cBhvr>
                                        <p:cTn id="36" dur="1" fill="hold">
                                          <p:stCondLst>
                                            <p:cond delay="0"/>
                                          </p:stCondLst>
                                        </p:cTn>
                                        <p:tgtEl>
                                          <p:spTgt spid="45059">
                                            <p:txEl>
                                              <p:pRg st="0" end="0"/>
                                            </p:txEl>
                                          </p:spTgt>
                                        </p:tgtEl>
                                        <p:attrNameLst>
                                          <p:attrName>style.visibility</p:attrName>
                                        </p:attrNameLst>
                                      </p:cBhvr>
                                      <p:to>
                                        <p:strVal val="visible"/>
                                      </p:to>
                                    </p:set>
                                    <p:animEffect transition="in" filter="wipe(down)">
                                      <p:cBhvr>
                                        <p:cTn id="37" dur="500"/>
                                        <p:tgtEl>
                                          <p:spTgt spid="4505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059"/>
                                        </p:tgtEl>
                                        <p:attrNameLst>
                                          <p:attrName>style.visibility</p:attrName>
                                        </p:attrNameLst>
                                      </p:cBhvr>
                                      <p:to>
                                        <p:strVal val="visible"/>
                                      </p:to>
                                    </p:set>
                                    <p:animEffect transition="in" filter="wipe(left)">
                                      <p:cBhvr>
                                        <p:cTn id="42" dur="500"/>
                                        <p:tgtEl>
                                          <p:spTgt spid="450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5059">
                                            <p:txEl>
                                              <p:pRg st="1" end="1"/>
                                            </p:txEl>
                                          </p:spTgt>
                                        </p:tgtEl>
                                        <p:attrNameLst>
                                          <p:attrName>style.visibility</p:attrName>
                                        </p:attrNameLst>
                                      </p:cBhvr>
                                      <p:to>
                                        <p:strVal val="visible"/>
                                      </p:to>
                                    </p:set>
                                    <p:animEffect transition="in" filter="wipe(left)">
                                      <p:cBhvr>
                                        <p:cTn id="47" dur="500"/>
                                        <p:tgtEl>
                                          <p:spTgt spid="45059">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5059">
                                            <p:txEl>
                                              <p:pRg st="2" end="2"/>
                                            </p:txEl>
                                          </p:spTgt>
                                        </p:tgtEl>
                                        <p:attrNameLst>
                                          <p:attrName>style.visibility</p:attrName>
                                        </p:attrNameLst>
                                      </p:cBhvr>
                                      <p:to>
                                        <p:strVal val="visible"/>
                                      </p:to>
                                    </p:set>
                                    <p:animEffect transition="in" filter="wipe(left)">
                                      <p:cBhvr>
                                        <p:cTn id="52" dur="500"/>
                                        <p:tgtEl>
                                          <p:spTgt spid="45059">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45059">
                                            <p:txEl>
                                              <p:pRg st="3" end="3"/>
                                            </p:txEl>
                                          </p:spTgt>
                                        </p:tgtEl>
                                        <p:attrNameLst>
                                          <p:attrName>style.visibility</p:attrName>
                                        </p:attrNameLst>
                                      </p:cBhvr>
                                      <p:to>
                                        <p:strVal val="visible"/>
                                      </p:to>
                                    </p:set>
                                    <p:animEffect transition="in" filter="wipe(left)">
                                      <p:cBhvr>
                                        <p:cTn id="57" dur="500"/>
                                        <p:tgtEl>
                                          <p:spTgt spid="45059">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5059">
                                            <p:txEl>
                                              <p:pRg st="4" end="4"/>
                                            </p:txEl>
                                          </p:spTgt>
                                        </p:tgtEl>
                                        <p:attrNameLst>
                                          <p:attrName>style.visibility</p:attrName>
                                        </p:attrNameLst>
                                      </p:cBhvr>
                                      <p:to>
                                        <p:strVal val="visible"/>
                                      </p:to>
                                    </p:set>
                                    <p:animEffect transition="in" filter="wipe(left)">
                                      <p:cBhvr>
                                        <p:cTn id="62" dur="500"/>
                                        <p:tgtEl>
                                          <p:spTgt spid="45059">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5059">
                                            <p:txEl>
                                              <p:pRg st="5" end="5"/>
                                            </p:txEl>
                                          </p:spTgt>
                                        </p:tgtEl>
                                        <p:attrNameLst>
                                          <p:attrName>style.visibility</p:attrName>
                                        </p:attrNameLst>
                                      </p:cBhvr>
                                      <p:to>
                                        <p:strVal val="visible"/>
                                      </p:to>
                                    </p:set>
                                    <p:animEffect transition="in" filter="wipe(left)">
                                      <p:cBhvr>
                                        <p:cTn id="6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8227" grpId="0" build="p" bldLvl="3" autoUpdateAnimBg="0"/>
      <p:bldP spid="45059" grpId="0"/>
      <p:bldP spid="45059"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F63BAEBE-2654-403A-9C2A-E1C4DCFB1EE6}" type="slidenum">
              <a:rPr lang="en-US" altLang="en-US" sz="1200" smtClean="0">
                <a:solidFill>
                  <a:schemeClr val="bg2"/>
                </a:solidFill>
              </a:rPr>
              <a:pPr>
                <a:defRPr/>
              </a:pPr>
              <a:t>5</a:t>
            </a:fld>
            <a:endParaRPr lang="en-US" altLang="en-US" sz="1200" smtClean="0">
              <a:solidFill>
                <a:schemeClr val="bg2"/>
              </a:solidFill>
            </a:endParaRPr>
          </a:p>
        </p:txBody>
      </p:sp>
      <p:sp>
        <p:nvSpPr>
          <p:cNvPr id="38915" name="Title 6"/>
          <p:cNvSpPr txBox="1">
            <a:spLocks/>
          </p:cNvSpPr>
          <p:nvPr/>
        </p:nvSpPr>
        <p:spPr bwMode="auto">
          <a:xfrm>
            <a:off x="2895600" y="9525"/>
            <a:ext cx="493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3200">
                <a:solidFill>
                  <a:schemeClr val="tx1"/>
                </a:solidFill>
                <a:latin typeface="Arial" charset="0"/>
                <a:ea typeface="ＭＳ Ｐゴシック" pitchFamily="34" charset="-128"/>
              </a:defRPr>
            </a:lvl1pPr>
            <a:lvl2pPr defTabSz="457200">
              <a:defRPr sz="2800">
                <a:solidFill>
                  <a:schemeClr val="tx1"/>
                </a:solidFill>
                <a:latin typeface="Arial" charset="0"/>
                <a:ea typeface="ＭＳ Ｐゴシック" pitchFamily="34" charset="-128"/>
              </a:defRPr>
            </a:lvl2pPr>
            <a:lvl3pPr defTabSz="457200">
              <a:defRPr sz="2400">
                <a:solidFill>
                  <a:schemeClr val="tx1"/>
                </a:solidFill>
                <a:latin typeface="Arial" charset="0"/>
                <a:ea typeface="ＭＳ Ｐゴシック" pitchFamily="34" charset="-128"/>
              </a:defRPr>
            </a:lvl3pPr>
            <a:lvl4pPr defTabSz="457200">
              <a:defRPr sz="2000">
                <a:solidFill>
                  <a:schemeClr val="tx1"/>
                </a:solidFill>
                <a:latin typeface="Arial" charset="0"/>
                <a:ea typeface="ＭＳ Ｐゴシック" pitchFamily="34" charset="-128"/>
              </a:defRPr>
            </a:lvl4pPr>
            <a:lvl5pPr defTabSz="457200">
              <a:defRPr sz="2000">
                <a:solidFill>
                  <a:schemeClr val="tx1"/>
                </a:solidFill>
                <a:latin typeface="Arial" charset="0"/>
                <a:ea typeface="ＭＳ Ｐゴシック" pitchFamily="34" charset="-128"/>
              </a:defRPr>
            </a:lvl5pPr>
            <a:lvl6pPr defTabSz="457200" eaLnBrk="0" hangingPunct="0">
              <a:defRPr sz="2000">
                <a:solidFill>
                  <a:schemeClr val="tx1"/>
                </a:solidFill>
                <a:latin typeface="Arial" charset="0"/>
                <a:ea typeface="ＭＳ Ｐゴシック" pitchFamily="34" charset="-128"/>
              </a:defRPr>
            </a:lvl6pPr>
            <a:lvl7pPr defTabSz="457200" eaLnBrk="0" hangingPunct="0">
              <a:defRPr sz="2000">
                <a:solidFill>
                  <a:schemeClr val="tx1"/>
                </a:solidFill>
                <a:latin typeface="Arial" charset="0"/>
                <a:ea typeface="ＭＳ Ｐゴシック" pitchFamily="34" charset="-128"/>
              </a:defRPr>
            </a:lvl7pPr>
            <a:lvl8pPr defTabSz="457200" eaLnBrk="0" hangingPunct="0">
              <a:defRPr sz="2000">
                <a:solidFill>
                  <a:schemeClr val="tx1"/>
                </a:solidFill>
                <a:latin typeface="Arial" charset="0"/>
                <a:ea typeface="ＭＳ Ｐゴシック" pitchFamily="34" charset="-128"/>
              </a:defRPr>
            </a:lvl8pPr>
            <a:lvl9pPr defTabSz="457200" eaLnBrk="0" hangingPunct="0">
              <a:defRPr sz="2000">
                <a:solidFill>
                  <a:schemeClr val="tx1"/>
                </a:solidFill>
                <a:latin typeface="Arial" charset="0"/>
                <a:ea typeface="ＭＳ Ｐゴシック" pitchFamily="34" charset="-128"/>
              </a:defRPr>
            </a:lvl9pPr>
          </a:lstStyle>
          <a:p>
            <a:pPr algn="ctr" eaLnBrk="1" hangingPunct="1"/>
            <a:endParaRPr lang="en-US" altLang="en-US" sz="8000">
              <a:latin typeface="Perpetua Titling MT" pitchFamily="18" charset="0"/>
            </a:endParaRPr>
          </a:p>
        </p:txBody>
      </p:sp>
      <p:sp>
        <p:nvSpPr>
          <p:cNvPr id="2" name="TextBox 1"/>
          <p:cNvSpPr txBox="1"/>
          <p:nvPr/>
        </p:nvSpPr>
        <p:spPr>
          <a:xfrm>
            <a:off x="2743200" y="1447800"/>
            <a:ext cx="6172200" cy="4495800"/>
          </a:xfrm>
          <a:prstGeom prst="rect">
            <a:avLst/>
          </a:prstGeom>
          <a:noFill/>
        </p:spPr>
        <p:txBody>
          <a:bodyPr>
            <a:normAutofit/>
          </a:bodyPr>
          <a:lstStyle/>
          <a:p>
            <a:pPr marL="571500" indent="-571500">
              <a:buFont typeface="+mj-lt"/>
              <a:buAutoNum type="arabicPeriod"/>
              <a:defRPr/>
            </a:pPr>
            <a:r>
              <a:rPr lang="en-US" sz="2800" dirty="0">
                <a:solidFill>
                  <a:schemeClr val="bg2">
                    <a:lumMod val="50000"/>
                  </a:schemeClr>
                </a:solidFill>
                <a:ea typeface="ＭＳ Ｐゴシック" charset="0"/>
                <a:cs typeface="ＭＳ Ｐゴシック" charset="0"/>
              </a:rPr>
              <a:t>How do we move from </a:t>
            </a:r>
            <a:r>
              <a:rPr lang="en-US" sz="2800" b="1" dirty="0">
                <a:solidFill>
                  <a:schemeClr val="bg2">
                    <a:lumMod val="50000"/>
                  </a:schemeClr>
                </a:solidFill>
                <a:ea typeface="ＭＳ Ｐゴシック" charset="0"/>
                <a:cs typeface="ＭＳ Ｐゴシック" charset="0"/>
              </a:rPr>
              <a:t>speaking</a:t>
            </a:r>
            <a:r>
              <a:rPr lang="en-US" sz="2800" dirty="0">
                <a:solidFill>
                  <a:schemeClr val="bg2">
                    <a:lumMod val="50000"/>
                  </a:schemeClr>
                </a:solidFill>
                <a:ea typeface="ＭＳ Ｐゴシック" charset="0"/>
                <a:cs typeface="ＭＳ Ｐゴシック" charset="0"/>
              </a:rPr>
              <a:t> about school climate to </a:t>
            </a:r>
            <a:r>
              <a:rPr lang="en-US" sz="2800" b="1" dirty="0">
                <a:solidFill>
                  <a:schemeClr val="bg2">
                    <a:lumMod val="50000"/>
                  </a:schemeClr>
                </a:solidFill>
                <a:ea typeface="ＭＳ Ｐゴシック" charset="0"/>
                <a:cs typeface="ＭＳ Ｐゴシック" charset="0"/>
              </a:rPr>
              <a:t>doing </a:t>
            </a:r>
            <a:r>
              <a:rPr lang="en-US" sz="2800" dirty="0">
                <a:solidFill>
                  <a:schemeClr val="bg2">
                    <a:lumMod val="50000"/>
                  </a:schemeClr>
                </a:solidFill>
                <a:ea typeface="ＭＳ Ｐゴシック" charset="0"/>
                <a:cs typeface="ＭＳ Ｐゴシック" charset="0"/>
              </a:rPr>
              <a:t>school climate?</a:t>
            </a:r>
          </a:p>
          <a:p>
            <a:pPr marL="571500" indent="-571500">
              <a:buFont typeface="+mj-lt"/>
              <a:buAutoNum type="arabicPeriod"/>
              <a:defRPr/>
            </a:pPr>
            <a:r>
              <a:rPr lang="en-US" sz="2800" dirty="0">
                <a:solidFill>
                  <a:schemeClr val="bg2">
                    <a:lumMod val="50000"/>
                  </a:schemeClr>
                </a:solidFill>
                <a:ea typeface="ＭＳ Ｐゴシック" charset="0"/>
                <a:cs typeface="ＭＳ Ｐゴシック" charset="0"/>
              </a:rPr>
              <a:t>How do we </a:t>
            </a:r>
            <a:r>
              <a:rPr lang="en-US" sz="2800" b="1" dirty="0">
                <a:solidFill>
                  <a:schemeClr val="bg2">
                    <a:lumMod val="50000"/>
                  </a:schemeClr>
                </a:solidFill>
                <a:ea typeface="ＭＳ Ｐゴシック" charset="0"/>
                <a:cs typeface="ＭＳ Ｐゴシック" charset="0"/>
              </a:rPr>
              <a:t>measure</a:t>
            </a:r>
            <a:r>
              <a:rPr lang="en-US" sz="2800" dirty="0">
                <a:solidFill>
                  <a:schemeClr val="bg2">
                    <a:lumMod val="50000"/>
                  </a:schemeClr>
                </a:solidFill>
                <a:ea typeface="ＭＳ Ｐゴシック" charset="0"/>
                <a:cs typeface="ＭＳ Ｐゴシック" charset="0"/>
              </a:rPr>
              <a:t> school climate?</a:t>
            </a:r>
          </a:p>
          <a:p>
            <a:pPr marL="571500" indent="-571500">
              <a:buFont typeface="+mj-lt"/>
              <a:buAutoNum type="arabicPeriod"/>
              <a:defRPr/>
            </a:pPr>
            <a:r>
              <a:rPr lang="en-US" sz="2800" dirty="0">
                <a:solidFill>
                  <a:schemeClr val="bg2">
                    <a:lumMod val="50000"/>
                  </a:schemeClr>
                </a:solidFill>
                <a:ea typeface="ＭＳ Ｐゴシック" charset="0"/>
                <a:cs typeface="ＭＳ Ｐゴシック" charset="0"/>
              </a:rPr>
              <a:t>How do we </a:t>
            </a:r>
            <a:r>
              <a:rPr lang="en-US" sz="2800" b="1" dirty="0">
                <a:solidFill>
                  <a:schemeClr val="bg2">
                    <a:lumMod val="50000"/>
                  </a:schemeClr>
                </a:solidFill>
                <a:ea typeface="ＭＳ Ｐゴシック" charset="0"/>
                <a:cs typeface="ＭＳ Ｐゴシック" charset="0"/>
              </a:rPr>
              <a:t>link</a:t>
            </a:r>
            <a:r>
              <a:rPr lang="en-US" sz="2800" dirty="0">
                <a:solidFill>
                  <a:schemeClr val="bg2">
                    <a:lumMod val="50000"/>
                  </a:schemeClr>
                </a:solidFill>
                <a:ea typeface="ＭＳ Ｐゴシック" charset="0"/>
                <a:cs typeface="ＭＳ Ｐゴシック" charset="0"/>
              </a:rPr>
              <a:t> our measurements to the </a:t>
            </a:r>
            <a:r>
              <a:rPr lang="en-US" sz="2800" b="1" dirty="0">
                <a:solidFill>
                  <a:schemeClr val="bg2">
                    <a:lumMod val="50000"/>
                  </a:schemeClr>
                </a:solidFill>
                <a:ea typeface="ＭＳ Ｐゴシック" charset="0"/>
                <a:cs typeface="ＭＳ Ｐゴシック" charset="0"/>
              </a:rPr>
              <a:t>school climate improvement process?</a:t>
            </a:r>
          </a:p>
        </p:txBody>
      </p:sp>
      <p:sp>
        <p:nvSpPr>
          <p:cNvPr id="3" name="TextBox 2"/>
          <p:cNvSpPr txBox="1">
            <a:spLocks noChangeArrowheads="1"/>
          </p:cNvSpPr>
          <p:nvPr/>
        </p:nvSpPr>
        <p:spPr bwMode="auto">
          <a:xfrm>
            <a:off x="2743200" y="228600"/>
            <a:ext cx="5800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r>
              <a:rPr lang="en-US" altLang="en-US" sz="2800" i="1">
                <a:solidFill>
                  <a:srgbClr val="191919"/>
                </a:solidFill>
              </a:rPr>
              <a:t>“…so, on what page of the guide can I find this stuff?”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239000" y="6248400"/>
            <a:ext cx="1905000" cy="457200"/>
          </a:xfrm>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A4CF7503-1D24-44C1-A179-4E638A658C25}" type="slidenum">
              <a:rPr lang="en-US" altLang="en-US" sz="1200" smtClean="0">
                <a:solidFill>
                  <a:schemeClr val="bg2"/>
                </a:solidFill>
              </a:rPr>
              <a:pPr>
                <a:defRPr/>
              </a:pPr>
              <a:t>6</a:t>
            </a:fld>
            <a:endParaRPr lang="en-US" altLang="en-US" sz="1200" smtClean="0">
              <a:solidFill>
                <a:schemeClr val="bg2"/>
              </a:solidFill>
            </a:endParaRPr>
          </a:p>
        </p:txBody>
      </p:sp>
      <p:sp>
        <p:nvSpPr>
          <p:cNvPr id="39939" name="TextBox 1"/>
          <p:cNvSpPr txBox="1">
            <a:spLocks noChangeArrowheads="1"/>
          </p:cNvSpPr>
          <p:nvPr/>
        </p:nvSpPr>
        <p:spPr bwMode="auto">
          <a:xfrm>
            <a:off x="2819400" y="1343025"/>
            <a:ext cx="5038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2800">
                <a:solidFill>
                  <a:srgbClr val="000000"/>
                </a:solidFill>
              </a:rPr>
              <a:t>Traditional Approach to Change</a:t>
            </a:r>
          </a:p>
        </p:txBody>
      </p:sp>
      <p:sp>
        <p:nvSpPr>
          <p:cNvPr id="3" name="TextBox 2"/>
          <p:cNvSpPr txBox="1">
            <a:spLocks noChangeArrowheads="1"/>
          </p:cNvSpPr>
          <p:nvPr/>
        </p:nvSpPr>
        <p:spPr bwMode="auto">
          <a:xfrm>
            <a:off x="457200" y="2476500"/>
            <a:ext cx="183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2800">
                <a:solidFill>
                  <a:srgbClr val="002060"/>
                </a:solidFill>
              </a:rPr>
              <a:t>Research</a:t>
            </a:r>
          </a:p>
        </p:txBody>
      </p:sp>
      <p:sp>
        <p:nvSpPr>
          <p:cNvPr id="4" name="TextBox 3"/>
          <p:cNvSpPr txBox="1"/>
          <p:nvPr/>
        </p:nvSpPr>
        <p:spPr>
          <a:xfrm>
            <a:off x="3638550" y="3571875"/>
            <a:ext cx="2638425" cy="523875"/>
          </a:xfrm>
          <a:prstGeom prst="rect">
            <a:avLst/>
          </a:prstGeom>
          <a:noFill/>
        </p:spPr>
        <p:txBody>
          <a:bodyPr>
            <a:spAutoFit/>
          </a:bodyPr>
          <a:lstStyle/>
          <a:p>
            <a:pPr algn="ctr">
              <a:defRPr/>
            </a:pPr>
            <a:r>
              <a:rPr lang="en-US" sz="2800" dirty="0">
                <a:solidFill>
                  <a:srgbClr val="FFFFC2"/>
                </a:solidFill>
                <a:ea typeface="ＭＳ Ｐゴシック" charset="0"/>
                <a:cs typeface="ＭＳ Ｐゴシック" charset="0"/>
              </a:rPr>
              <a:t>Policy</a:t>
            </a:r>
            <a:r>
              <a:rPr lang="en-US" sz="2800" dirty="0">
                <a:solidFill>
                  <a:schemeClr val="accent5">
                    <a:lumMod val="50000"/>
                  </a:schemeClr>
                </a:solidFill>
                <a:ea typeface="ＭＳ Ｐゴシック" charset="0"/>
                <a:cs typeface="ＭＳ Ｐゴシック" charset="0"/>
              </a:rPr>
              <a:t>	</a:t>
            </a:r>
          </a:p>
        </p:txBody>
      </p:sp>
      <p:sp>
        <p:nvSpPr>
          <p:cNvPr id="39942" name="TextBox 5"/>
          <p:cNvSpPr txBox="1">
            <a:spLocks noChangeArrowheads="1"/>
          </p:cNvSpPr>
          <p:nvPr/>
        </p:nvSpPr>
        <p:spPr bwMode="auto">
          <a:xfrm>
            <a:off x="6705600" y="4676775"/>
            <a:ext cx="215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r"/>
            <a:r>
              <a:rPr lang="en-US" altLang="en-US" sz="2800">
                <a:solidFill>
                  <a:srgbClr val="366DA4"/>
                </a:solidFill>
              </a:rPr>
              <a:t>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path" presetSubtype="0" accel="50000" decel="50000" fill="hold" grpId="0" nodeType="clickEffect">
                                  <p:stCondLst>
                                    <p:cond delay="0"/>
                                  </p:stCondLst>
                                  <p:childTnLst>
                                    <p:animMotion origin="layout" path="M -0.05 0.00139 L 0.075 0.00139 C 0.13108 0.00139 0.2 0.04422 0.2 0.07894 L 0.2 0.15672 " pathEditMode="relative" rAng="0" ptsTypes="FfFF">
                                      <p:cBhvr>
                                        <p:cTn id="12" dur="2000" fill="hold"/>
                                        <p:tgtEl>
                                          <p:spTgt spid="3">
                                            <p:txEl>
                                              <p:pRg st="0" end="0"/>
                                            </p:txEl>
                                          </p:spTgt>
                                        </p:tgtEl>
                                        <p:attrNameLst>
                                          <p:attrName>ppt_x</p:attrName>
                                          <p:attrName>ppt_y</p:attrName>
                                        </p:attrNameLst>
                                      </p:cBhvr>
                                      <p:rCtr x="12500" y="7755"/>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path" presetSubtype="0" accel="50000" decel="50000" fill="hold" nodeType="clickEffect">
                                  <p:stCondLst>
                                    <p:cond delay="0"/>
                                  </p:stCondLst>
                                  <p:childTnLst>
                                    <p:animMotion origin="layout" path="M 0.03993 -0.003 L 0.09982 -0.003 C 0.12656 -0.003 0.15972 0.04375 0.15972 0.08172 L 0.15972 0.16667 " pathEditMode="relative" rAng="0" ptsTypes="FfFF">
                                      <p:cBhvr>
                                        <p:cTn id="16" dur="2000" fill="hold"/>
                                        <p:tgtEl>
                                          <p:spTgt spid="4">
                                            <p:txEl>
                                              <p:pRg st="0" end="0"/>
                                            </p:txEl>
                                          </p:spTgt>
                                        </p:tgtEl>
                                        <p:attrNameLst>
                                          <p:attrName>ppt_x</p:attrName>
                                          <p:attrName>ppt_y</p:attrName>
                                        </p:attrNameLst>
                                      </p:cBhvr>
                                      <p:rCtr x="5990" y="8472"/>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path" presetSubtype="0" repeatCount="indefinite" accel="50000" decel="50000" fill="hold" grpId="0" nodeType="clickEffect">
                                  <p:stCondLst>
                                    <p:cond delay="0"/>
                                  </p:stCondLst>
                                  <p:endCondLst>
                                    <p:cond evt="onNext" delay="0">
                                      <p:tgtEl>
                                        <p:sldTgt/>
                                      </p:tgtEl>
                                    </p:cond>
                                  </p:endCondLst>
                                  <p:childTnLst>
                                    <p:animMotion origin="layout" path="M 0.32847 0.04005 C 0.39739 0.04005 0.45347 0.09653 0.45347 0.16644 C 0.45347 0.23635 0.39739 0.29306 0.32847 0.29306 C 0.25955 0.29306 0.20347 0.23635 0.20347 0.16644 C 0.20347 0.09653 0.25955 0.04005 0.32847 0.04005 Z " pathEditMode="relative" rAng="0" ptsTypes="fffff">
                                      <p:cBhvr>
                                        <p:cTn id="20" dur="2000" fill="hold"/>
                                        <p:tgtEl>
                                          <p:spTgt spid="4">
                                            <p:txEl>
                                              <p:pRg st="0" end="0"/>
                                            </p:txEl>
                                          </p:spTgt>
                                        </p:tgtEl>
                                        <p:attrNameLst>
                                          <p:attrName>ppt_x</p:attrName>
                                          <p:attrName>ppt_y</p:attrName>
                                        </p:attrNameLst>
                                      </p:cBhvr>
                                      <p:rCtr x="0"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D756885D-817D-468E-B4F6-DA13FAB47275}" type="slidenum">
              <a:rPr lang="en-US" altLang="en-US" sz="1200" smtClean="0">
                <a:solidFill>
                  <a:srgbClr val="898989"/>
                </a:solidFill>
              </a:rPr>
              <a:pPr>
                <a:defRPr/>
              </a:pPr>
              <a:t>7</a:t>
            </a:fld>
            <a:endParaRPr lang="en-US" altLang="en-US" sz="1200" smtClean="0">
              <a:solidFill>
                <a:srgbClr val="898989"/>
              </a:solidFill>
            </a:endParaRPr>
          </a:p>
        </p:txBody>
      </p:sp>
      <p:sp>
        <p:nvSpPr>
          <p:cNvPr id="6" name="TextBox 5"/>
          <p:cNvSpPr txBox="1"/>
          <p:nvPr/>
        </p:nvSpPr>
        <p:spPr>
          <a:xfrm>
            <a:off x="2743200" y="228600"/>
            <a:ext cx="5600700" cy="954088"/>
          </a:xfrm>
          <a:prstGeom prst="rect">
            <a:avLst/>
          </a:prstGeom>
          <a:noFill/>
        </p:spPr>
        <p:txBody>
          <a:bodyPr>
            <a:spAutoFit/>
          </a:bodyPr>
          <a:lstStyle/>
          <a:p>
            <a:pPr algn="ctr">
              <a:defRPr/>
            </a:pPr>
            <a:r>
              <a:rPr lang="en-US" sz="2800" dirty="0">
                <a:solidFill>
                  <a:schemeClr val="bg2">
                    <a:lumMod val="50000"/>
                  </a:schemeClr>
                </a:solidFill>
                <a:ea typeface="ＭＳ Ｐゴシック" charset="0"/>
                <a:cs typeface="ＭＳ Ｐゴシック" charset="0"/>
              </a:rPr>
              <a:t>School Climate Improvement Efforts rely on these drivers:</a:t>
            </a:r>
          </a:p>
        </p:txBody>
      </p:sp>
      <p:sp>
        <p:nvSpPr>
          <p:cNvPr id="40964" name="TextBox 6"/>
          <p:cNvSpPr txBox="1">
            <a:spLocks noChangeArrowheads="1"/>
          </p:cNvSpPr>
          <p:nvPr/>
        </p:nvSpPr>
        <p:spPr bwMode="auto">
          <a:xfrm>
            <a:off x="904875" y="2438400"/>
            <a:ext cx="155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endParaRPr lang="en-US" altLang="en-US" sz="2000"/>
          </a:p>
        </p:txBody>
      </p:sp>
      <p:sp>
        <p:nvSpPr>
          <p:cNvPr id="10" name="TextBox 9"/>
          <p:cNvSpPr txBox="1">
            <a:spLocks noChangeArrowheads="1"/>
          </p:cNvSpPr>
          <p:nvPr/>
        </p:nvSpPr>
        <p:spPr bwMode="auto">
          <a:xfrm>
            <a:off x="2590800" y="1447800"/>
            <a:ext cx="6248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pitchFamily="34" charset="-128"/>
              </a:defRPr>
            </a:lvl1pPr>
            <a:lvl2pPr marL="457200">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r>
              <a:rPr lang="en-US" altLang="en-US" sz="1900">
                <a:solidFill>
                  <a:srgbClr val="191919"/>
                </a:solidFill>
              </a:rPr>
              <a:t> </a:t>
            </a:r>
            <a:r>
              <a:rPr lang="en-US" altLang="en-US" sz="2200">
                <a:solidFill>
                  <a:srgbClr val="191919"/>
                </a:solidFill>
              </a:rPr>
              <a:t>1. Inclusion</a:t>
            </a:r>
          </a:p>
          <a:p>
            <a:pPr lvl="1"/>
            <a:r>
              <a:rPr lang="en-US" altLang="en-US" sz="2200">
                <a:solidFill>
                  <a:srgbClr val="191919"/>
                </a:solidFill>
              </a:rPr>
              <a:t> Who’s invited to the table?</a:t>
            </a:r>
          </a:p>
          <a:p>
            <a:r>
              <a:rPr lang="en-US" altLang="en-US" sz="2200">
                <a:solidFill>
                  <a:srgbClr val="191919"/>
                </a:solidFill>
              </a:rPr>
              <a:t>2. Infusion</a:t>
            </a:r>
          </a:p>
          <a:p>
            <a:pPr lvl="1"/>
            <a:r>
              <a:rPr lang="en-US" altLang="en-US" sz="2200">
                <a:solidFill>
                  <a:srgbClr val="191919"/>
                </a:solidFill>
              </a:rPr>
              <a:t>How do we get inside the DNA of our building?</a:t>
            </a:r>
          </a:p>
          <a:p>
            <a:r>
              <a:rPr lang="en-US" altLang="en-US" sz="2200">
                <a:solidFill>
                  <a:srgbClr val="191919"/>
                </a:solidFill>
              </a:rPr>
              <a:t>3. Deep Dives &amp; Risk Taking</a:t>
            </a:r>
          </a:p>
          <a:p>
            <a:pPr lvl="1"/>
            <a:r>
              <a:rPr lang="en-US" altLang="en-US" sz="2200">
                <a:solidFill>
                  <a:srgbClr val="191919"/>
                </a:solidFill>
              </a:rPr>
              <a:t>Where has “window dressing” ever gotten us?</a:t>
            </a:r>
          </a:p>
          <a:p>
            <a:pPr lvl="1"/>
            <a:r>
              <a:rPr lang="en-US" altLang="en-US" sz="2200">
                <a:solidFill>
                  <a:srgbClr val="191919"/>
                </a:solidFill>
              </a:rPr>
              <a:t>“Best” Practices to “Next” Practices.</a:t>
            </a:r>
          </a:p>
          <a:p>
            <a:r>
              <a:rPr lang="en-US" altLang="en-US" sz="2200">
                <a:solidFill>
                  <a:srgbClr val="191919"/>
                </a:solidFill>
              </a:rPr>
              <a:t>4. No Fault frameworks and a culture of trust</a:t>
            </a:r>
          </a:p>
          <a:p>
            <a:pPr lvl="1"/>
            <a:r>
              <a:rPr lang="en-US" altLang="en-US" sz="2200">
                <a:solidFill>
                  <a:srgbClr val="191919"/>
                </a:solidFill>
              </a:rPr>
              <a:t>How do we address the “non-discussables”?</a:t>
            </a:r>
          </a:p>
          <a:p>
            <a:r>
              <a:rPr lang="en-US" altLang="en-US" sz="2200">
                <a:solidFill>
                  <a:srgbClr val="191919"/>
                </a:solidFill>
              </a:rPr>
              <a:t>5. Honor and promote student voice.</a:t>
            </a:r>
          </a:p>
          <a:p>
            <a:pPr lvl="1"/>
            <a:r>
              <a:rPr lang="en-US" altLang="en-US" sz="2200">
                <a:solidFill>
                  <a:srgbClr val="191919"/>
                </a:solidFill>
              </a:rPr>
              <a:t>How can we “get out of the way”?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000"/>
                                        <p:tgtEl>
                                          <p:spTgt spid="10">
                                            <p:txEl>
                                              <p:pRg st="4" end="4"/>
                                            </p:txEl>
                                          </p:spTgt>
                                        </p:tgtEl>
                                      </p:cBhvr>
                                    </p:animEffect>
                                    <p:anim calcmode="lin" valueType="num">
                                      <p:cBhvr>
                                        <p:cTn id="2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fade">
                                      <p:cBhvr>
                                        <p:cTn id="29" dur="1000"/>
                                        <p:tgtEl>
                                          <p:spTgt spid="10">
                                            <p:txEl>
                                              <p:pRg st="7" end="7"/>
                                            </p:txEl>
                                          </p:spTgt>
                                        </p:tgtEl>
                                      </p:cBhvr>
                                    </p:animEffect>
                                    <p:anim calcmode="lin" valueType="num">
                                      <p:cBhvr>
                                        <p:cTn id="3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2" presetClass="entr" presetSubtype="0" fill="hold" nodeType="after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fade">
                                      <p:cBhvr>
                                        <p:cTn id="35" dur="1000"/>
                                        <p:tgtEl>
                                          <p:spTgt spid="10">
                                            <p:txEl>
                                              <p:pRg st="9" end="9"/>
                                            </p:txEl>
                                          </p:spTgt>
                                        </p:tgtEl>
                                      </p:cBhvr>
                                    </p:animEffect>
                                    <p:anim calcmode="lin" valueType="num">
                                      <p:cBhvr>
                                        <p:cTn id="3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down)">
                                      <p:cBhvr>
                                        <p:cTn id="42" dur="1000"/>
                                        <p:tgtEl>
                                          <p:spTgt spid="10">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down)">
                                      <p:cBhvr>
                                        <p:cTn id="47" dur="1000"/>
                                        <p:tgtEl>
                                          <p:spTgt spid="10">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wipe(down)">
                                      <p:cBhvr>
                                        <p:cTn id="52" dur="1000"/>
                                        <p:tgtEl>
                                          <p:spTgt spid="10">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wipe(down)">
                                      <p:cBhvr>
                                        <p:cTn id="57" dur="1000"/>
                                        <p:tgtEl>
                                          <p:spTgt spid="10">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0">
                                            <p:txEl>
                                              <p:pRg st="8" end="8"/>
                                            </p:txEl>
                                          </p:spTgt>
                                        </p:tgtEl>
                                        <p:attrNameLst>
                                          <p:attrName>style.visibility</p:attrName>
                                        </p:attrNameLst>
                                      </p:cBhvr>
                                      <p:to>
                                        <p:strVal val="visible"/>
                                      </p:to>
                                    </p:set>
                                    <p:animEffect transition="in" filter="wipe(down)">
                                      <p:cBhvr>
                                        <p:cTn id="62" dur="1000"/>
                                        <p:tgtEl>
                                          <p:spTgt spid="10">
                                            <p:txEl>
                                              <p:pRg st="8" end="8"/>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Effect transition="in" filter="wipe(down)">
                                      <p:cBhvr>
                                        <p:cTn id="67" dur="1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solidFill>
                  <a:schemeClr val="tx1"/>
                </a:solidFill>
                <a:latin typeface="Arial" pitchFamily="34" charset="0"/>
                <a:ea typeface="ＭＳ Ｐゴシック" pitchFamily="34" charset="-128"/>
              </a:defRPr>
            </a:lvl1pPr>
            <a:lvl2pPr marL="742950" indent="-285750">
              <a:defRPr sz="2000">
                <a:solidFill>
                  <a:schemeClr val="tx1"/>
                </a:solidFill>
                <a:latin typeface="Arial" pitchFamily="34" charset="0"/>
                <a:ea typeface="ＭＳ Ｐゴシック" pitchFamily="34" charset="-128"/>
              </a:defRPr>
            </a:lvl2pPr>
            <a:lvl3pPr marL="1143000" indent="-228600">
              <a:defRPr sz="2000">
                <a:solidFill>
                  <a:schemeClr val="tx1"/>
                </a:solidFill>
                <a:latin typeface="Arial" pitchFamily="34" charset="0"/>
                <a:ea typeface="ＭＳ Ｐゴシック" pitchFamily="34" charset="-128"/>
              </a:defRPr>
            </a:lvl3pPr>
            <a:lvl4pPr marL="1600200" indent="-228600">
              <a:defRPr sz="2000">
                <a:solidFill>
                  <a:schemeClr val="tx1"/>
                </a:solidFill>
                <a:latin typeface="Arial" pitchFamily="34" charset="0"/>
                <a:ea typeface="ＭＳ Ｐゴシック" pitchFamily="34" charset="-128"/>
              </a:defRPr>
            </a:lvl4pPr>
            <a:lvl5pPr marL="2057400" indent="-22860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defRPr/>
            </a:pPr>
            <a:fld id="{F1F22346-4532-45FF-BAC2-12778CA435A0}" type="slidenum">
              <a:rPr lang="en-US" altLang="en-US" sz="1200" smtClean="0">
                <a:solidFill>
                  <a:srgbClr val="898989"/>
                </a:solidFill>
              </a:rPr>
              <a:pPr>
                <a:defRPr/>
              </a:pPr>
              <a:t>8</a:t>
            </a:fld>
            <a:endParaRPr lang="en-US" altLang="en-US" sz="1200" smtClean="0">
              <a:solidFill>
                <a:srgbClr val="898989"/>
              </a:solidFill>
            </a:endParaRPr>
          </a:p>
        </p:txBody>
      </p:sp>
      <p:sp>
        <p:nvSpPr>
          <p:cNvPr id="6" name="TextBox 5"/>
          <p:cNvSpPr txBox="1"/>
          <p:nvPr/>
        </p:nvSpPr>
        <p:spPr>
          <a:xfrm>
            <a:off x="3048000" y="381000"/>
            <a:ext cx="5581650" cy="708025"/>
          </a:xfrm>
          <a:prstGeom prst="rect">
            <a:avLst/>
          </a:prstGeom>
          <a:noFill/>
        </p:spPr>
        <p:txBody>
          <a:bodyPr>
            <a:spAutoFit/>
          </a:bodyPr>
          <a:lstStyle/>
          <a:p>
            <a:pPr algn="ctr">
              <a:defRPr/>
            </a:pPr>
            <a:r>
              <a:rPr lang="en-US" sz="4000" b="1" dirty="0">
                <a:solidFill>
                  <a:schemeClr val="bg2">
                    <a:lumMod val="50000"/>
                  </a:schemeClr>
                </a:solidFill>
                <a:ea typeface="ＭＳ Ｐゴシック" charset="0"/>
                <a:cs typeface="ＭＳ Ｐゴシック" charset="0"/>
              </a:rPr>
              <a:t>Essential Questions</a:t>
            </a:r>
          </a:p>
        </p:txBody>
      </p:sp>
      <p:sp>
        <p:nvSpPr>
          <p:cNvPr id="7" name="TextBox 6"/>
          <p:cNvSpPr txBox="1"/>
          <p:nvPr/>
        </p:nvSpPr>
        <p:spPr>
          <a:xfrm>
            <a:off x="2752725" y="2095500"/>
            <a:ext cx="5553075" cy="2092325"/>
          </a:xfrm>
          <a:prstGeom prst="rect">
            <a:avLst/>
          </a:prstGeom>
          <a:noFill/>
        </p:spPr>
        <p:txBody>
          <a:bodyPr>
            <a:spAutoFit/>
          </a:bodyPr>
          <a:lstStyle/>
          <a:p>
            <a:pPr>
              <a:buFont typeface="Wingdings" charset="2"/>
              <a:buChar char="Ø"/>
              <a:defRPr/>
            </a:pPr>
            <a:r>
              <a:rPr lang="en-US" sz="2800" i="1" dirty="0">
                <a:solidFill>
                  <a:schemeClr val="bg2">
                    <a:lumMod val="50000"/>
                  </a:schemeClr>
                </a:solidFill>
                <a:ea typeface="ＭＳ Ｐゴシック" charset="0"/>
                <a:cs typeface="ＭＳ Ｐゴシック" charset="0"/>
              </a:rPr>
              <a:t>How safe, supported and engaged do your students feel?</a:t>
            </a:r>
          </a:p>
          <a:p>
            <a:pPr>
              <a:defRPr/>
            </a:pPr>
            <a:endParaRPr lang="en-US" sz="2800" dirty="0">
              <a:solidFill>
                <a:schemeClr val="bg2">
                  <a:lumMod val="50000"/>
                </a:schemeClr>
              </a:solidFill>
              <a:ea typeface="ＭＳ Ｐゴシック" charset="0"/>
              <a:cs typeface="ＭＳ Ｐゴシック" charset="0"/>
            </a:endParaRPr>
          </a:p>
          <a:p>
            <a:pPr>
              <a:buFont typeface="Wingdings" charset="2"/>
              <a:buChar char="Ø"/>
              <a:defRPr/>
            </a:pPr>
            <a:r>
              <a:rPr lang="en-US" sz="2800" i="1" dirty="0">
                <a:solidFill>
                  <a:schemeClr val="bg2">
                    <a:lumMod val="50000"/>
                  </a:schemeClr>
                </a:solidFill>
                <a:ea typeface="ＭＳ Ｐゴシック" charset="0"/>
                <a:cs typeface="ＭＳ Ｐゴシック" charset="0"/>
              </a:rPr>
              <a:t>How do you know?</a:t>
            </a:r>
          </a:p>
          <a:p>
            <a:pPr>
              <a:defRPr/>
            </a:pPr>
            <a:endParaRPr lang="en-US" dirty="0">
              <a:ea typeface="ＭＳ Ｐゴシック" charset="0"/>
              <a:cs typeface="ＭＳ Ｐゴシック" charset="0"/>
            </a:endParaRPr>
          </a:p>
        </p:txBody>
      </p:sp>
      <p:sp>
        <p:nvSpPr>
          <p:cNvPr id="2" name="TextBox 1"/>
          <p:cNvSpPr txBox="1"/>
          <p:nvPr/>
        </p:nvSpPr>
        <p:spPr>
          <a:xfrm>
            <a:off x="2933700" y="4429125"/>
            <a:ext cx="5514975" cy="1200150"/>
          </a:xfrm>
          <a:prstGeom prst="rect">
            <a:avLst/>
          </a:prstGeom>
          <a:noFill/>
        </p:spPr>
        <p:txBody>
          <a:bodyPr>
            <a:spAutoFit/>
          </a:bodyPr>
          <a:lstStyle/>
          <a:p>
            <a:pPr algn="ctr">
              <a:defRPr/>
            </a:pPr>
            <a:r>
              <a:rPr lang="en-US" sz="2400" i="1" dirty="0">
                <a:solidFill>
                  <a:schemeClr val="bg2">
                    <a:lumMod val="50000"/>
                  </a:schemeClr>
                </a:solidFill>
                <a:ea typeface="ＭＳ Ｐゴシック" charset="0"/>
                <a:cs typeface="ＭＳ Ｐゴシック" charset="0"/>
              </a:rPr>
              <a:t>Response to these two questions will begin the measurement/assessment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4400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Full sidebar with toolbar"/>
  <p:tag name="PRESENTER" val="Katherine Horton"/>
  <p:tag name="PRESENTER_TITLE" val="VP"/>
  <p:tag name="PRESENTER_EMAIL" val="kit@horton.com"/>
  <p:tag name="PRESENTER_PIC" val="D:\junk\KitInRed_2x2.jpg"/>
  <p:tag name="PRESENTER_PIC_MODE" val="0"/>
  <p:tag name="LOGO_PIC_MODE" val="1"/>
  <p:tag name="PRESENTATION_TITLE" val="Colortest"/>
  <p:tag name="LASTPUBLISHED" val="E:\Kits_Projects\ppt_elearning_templates\Colortest\index.html"/>
  <p:tag name="LMS_PROTOCOL_METHOD" val=" "/>
  <p:tag name="LMS_PROTOCOL_VERSION" val=" "/>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80be67f-fbc2-487e-b854-d8a5ddb2a766"/>
  <p:tag name="ARTICULATE_SLIDE_NAV" val="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Preceden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Student Theme">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9122</TotalTime>
  <Words>1555</Words>
  <Application>Microsoft Office PowerPoint</Application>
  <PresentationFormat>On-screen Show (4:3)</PresentationFormat>
  <Paragraphs>155</Paragraphs>
  <Slides>16</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ＭＳ Ｐゴシック</vt:lpstr>
      <vt:lpstr>Perpetua Titling MT</vt:lpstr>
      <vt:lpstr>Calisto MT</vt:lpstr>
      <vt:lpstr>Tw Cen MT</vt:lpstr>
      <vt:lpstr>Wingdings</vt:lpstr>
      <vt:lpstr>Wingdings 2</vt:lpstr>
      <vt:lpstr>Calibri</vt:lpstr>
      <vt:lpstr>Precedent</vt:lpstr>
      <vt:lpstr>1_Median</vt:lpstr>
      <vt:lpstr>Student Theme</vt:lpstr>
      <vt:lpstr>Custom Design</vt:lpstr>
      <vt:lpstr> Educating the whole child for tomorrow’s challenges: the school climate improvement Process  </vt:lpstr>
      <vt:lpstr>School climate improvement: Past and current efforts</vt:lpstr>
      <vt:lpstr>A working definition</vt:lpstr>
      <vt:lpstr>School Improvement Research: helpful and less helpful “Drivers”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Understanding the findings and developing an action plan.</vt:lpstr>
      <vt:lpstr> 4.  Implementing the Action Plan </vt:lpstr>
      <vt:lpstr> 5. Reevaluation and Development of the Next Phase </vt:lpstr>
      <vt:lpstr>Let us keep learning together   Richard Cardillo Director of Education National School Climate Center rcardillo@schoolclimate.org Twitter: @richardcardillo www.schoolclimate.org   </vt:lpstr>
    </vt:vector>
  </TitlesOfParts>
  <Company>CSEE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SEL to a New Level of Development</dc:title>
  <dc:creator>Charlotte Pope</dc:creator>
  <cp:lastModifiedBy>Toni Lang</cp:lastModifiedBy>
  <cp:revision>842</cp:revision>
  <cp:lastPrinted>2006-10-12T16:15:33Z</cp:lastPrinted>
  <dcterms:created xsi:type="dcterms:W3CDTF">2011-10-20T01:24:43Z</dcterms:created>
  <dcterms:modified xsi:type="dcterms:W3CDTF">2014-05-12T16:56:30Z</dcterms:modified>
</cp:coreProperties>
</file>